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5" r:id="rId2"/>
    <p:sldMasterId id="2147483742" r:id="rId3"/>
    <p:sldMasterId id="2147483755" r:id="rId4"/>
  </p:sldMasterIdLst>
  <p:notesMasterIdLst>
    <p:notesMasterId r:id="rId9"/>
  </p:notesMasterIdLst>
  <p:handoutMasterIdLst>
    <p:handoutMasterId r:id="rId10"/>
  </p:handoutMasterIdLst>
  <p:sldIdLst>
    <p:sldId id="351" r:id="rId5"/>
    <p:sldId id="348" r:id="rId6"/>
    <p:sldId id="347" r:id="rId7"/>
    <p:sldId id="345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08B"/>
    <a:srgbClr val="000000"/>
    <a:srgbClr val="FFE797"/>
    <a:srgbClr val="C8E7EF"/>
    <a:srgbClr val="C42531"/>
    <a:srgbClr val="E3952A"/>
    <a:srgbClr val="FAC423"/>
    <a:srgbClr val="E29427"/>
    <a:srgbClr val="663622"/>
    <a:srgbClr val="96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129DD-FB15-45F5-943E-ABEB9CA0D91B}" v="149" dt="2023-03-17T14:43:31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3792" autoAdjust="0"/>
  </p:normalViewPr>
  <p:slideViewPr>
    <p:cSldViewPr snapToGrid="0" showGuides="1">
      <p:cViewPr varScale="1">
        <p:scale>
          <a:sx n="63" d="100"/>
          <a:sy n="63" d="100"/>
        </p:scale>
        <p:origin x="772" y="64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1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GROTZKY Celine" userId="878767ff-68c3-4029-8506-105334b2c491" providerId="ADAL" clId="{334129DD-FB15-45F5-943E-ABEB9CA0D91B}"/>
    <pc:docChg chg="undo redo custSel addSld delSld modSld sldOrd modMainMaster">
      <pc:chgData name="OGROTZKY Celine" userId="878767ff-68c3-4029-8506-105334b2c491" providerId="ADAL" clId="{334129DD-FB15-45F5-943E-ABEB9CA0D91B}" dt="2023-03-17T14:44:55.710" v="949" actId="1076"/>
      <pc:docMkLst>
        <pc:docMk/>
      </pc:docMkLst>
      <pc:sldChg chg="del">
        <pc:chgData name="OGROTZKY Celine" userId="878767ff-68c3-4029-8506-105334b2c491" providerId="ADAL" clId="{334129DD-FB15-45F5-943E-ABEB9CA0D91B}" dt="2023-03-17T14:03:10.388" v="739" actId="47"/>
        <pc:sldMkLst>
          <pc:docMk/>
          <pc:sldMk cId="2049861115" sldId="271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3409347318" sldId="281"/>
        </pc:sldMkLst>
      </pc:sldChg>
      <pc:sldChg chg="del">
        <pc:chgData name="OGROTZKY Celine" userId="878767ff-68c3-4029-8506-105334b2c491" providerId="ADAL" clId="{334129DD-FB15-45F5-943E-ABEB9CA0D91B}" dt="2023-03-17T14:03:10.388" v="739" actId="47"/>
        <pc:sldMkLst>
          <pc:docMk/>
          <pc:sldMk cId="1403190569" sldId="286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3450885440" sldId="330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1118251511" sldId="331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481543716" sldId="337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3571783929" sldId="338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3577042588" sldId="339"/>
        </pc:sldMkLst>
      </pc:sldChg>
      <pc:sldChg chg="del">
        <pc:chgData name="OGROTZKY Celine" userId="878767ff-68c3-4029-8506-105334b2c491" providerId="ADAL" clId="{334129DD-FB15-45F5-943E-ABEB9CA0D91B}" dt="2023-03-17T14:03:14.338" v="740" actId="47"/>
        <pc:sldMkLst>
          <pc:docMk/>
          <pc:sldMk cId="2561286882" sldId="340"/>
        </pc:sldMkLst>
      </pc:sldChg>
      <pc:sldChg chg="addSp delSp modSp new del mod">
        <pc:chgData name="OGROTZKY Celine" userId="878767ff-68c3-4029-8506-105334b2c491" providerId="ADAL" clId="{334129DD-FB15-45F5-943E-ABEB9CA0D91B}" dt="2023-03-17T14:03:10.388" v="739" actId="47"/>
        <pc:sldMkLst>
          <pc:docMk/>
          <pc:sldMk cId="2928929261" sldId="341"/>
        </pc:sldMkLst>
        <pc:spChg chg="del">
          <ac:chgData name="OGROTZKY Celine" userId="878767ff-68c3-4029-8506-105334b2c491" providerId="ADAL" clId="{334129DD-FB15-45F5-943E-ABEB9CA0D91B}" dt="2023-03-17T12:59:32.038" v="34" actId="478"/>
          <ac:spMkLst>
            <pc:docMk/>
            <pc:sldMk cId="2928929261" sldId="341"/>
            <ac:spMk id="2" creationId="{701CE844-93AF-DE76-3B61-96A794C88FEB}"/>
          </ac:spMkLst>
        </pc:spChg>
        <pc:spChg chg="mod">
          <ac:chgData name="OGROTZKY Celine" userId="878767ff-68c3-4029-8506-105334b2c491" providerId="ADAL" clId="{334129DD-FB15-45F5-943E-ABEB9CA0D91B}" dt="2023-03-17T12:59:29.257" v="33" actId="20577"/>
          <ac:spMkLst>
            <pc:docMk/>
            <pc:sldMk cId="2928929261" sldId="341"/>
            <ac:spMk id="3" creationId="{6480E3E8-F522-6000-900F-9B7B3E40BDCC}"/>
          </ac:spMkLst>
        </pc:spChg>
        <pc:picChg chg="add mod">
          <ac:chgData name="OGROTZKY Celine" userId="878767ff-68c3-4029-8506-105334b2c491" providerId="ADAL" clId="{334129DD-FB15-45F5-943E-ABEB9CA0D91B}" dt="2023-03-17T13:00:03.491" v="36" actId="1076"/>
          <ac:picMkLst>
            <pc:docMk/>
            <pc:sldMk cId="2928929261" sldId="341"/>
            <ac:picMk id="4" creationId="{AA14F88C-3096-1307-B70C-686DCE45C84A}"/>
          </ac:picMkLst>
        </pc:picChg>
        <pc:picChg chg="add mod">
          <ac:chgData name="OGROTZKY Celine" userId="878767ff-68c3-4029-8506-105334b2c491" providerId="ADAL" clId="{334129DD-FB15-45F5-943E-ABEB9CA0D91B}" dt="2023-03-17T13:01:12.897" v="43" actId="1076"/>
          <ac:picMkLst>
            <pc:docMk/>
            <pc:sldMk cId="2928929261" sldId="341"/>
            <ac:picMk id="6" creationId="{E8D54A65-B5E4-10CC-CDE2-577EF9B8CE15}"/>
          </ac:picMkLst>
        </pc:picChg>
      </pc:sldChg>
      <pc:sldChg chg="addSp delSp modSp new del mod">
        <pc:chgData name="OGROTZKY Celine" userId="878767ff-68c3-4029-8506-105334b2c491" providerId="ADAL" clId="{334129DD-FB15-45F5-943E-ABEB9CA0D91B}" dt="2023-03-17T14:03:10.388" v="739" actId="47"/>
        <pc:sldMkLst>
          <pc:docMk/>
          <pc:sldMk cId="4992879" sldId="342"/>
        </pc:sldMkLst>
        <pc:spChg chg="del">
          <ac:chgData name="OGROTZKY Celine" userId="878767ff-68c3-4029-8506-105334b2c491" providerId="ADAL" clId="{334129DD-FB15-45F5-943E-ABEB9CA0D91B}" dt="2023-03-17T13:01:35.745" v="47" actId="478"/>
          <ac:spMkLst>
            <pc:docMk/>
            <pc:sldMk cId="4992879" sldId="342"/>
            <ac:spMk id="2" creationId="{2F8F7C7B-2F9B-D6A9-1AEF-3CEE979DB687}"/>
          </ac:spMkLst>
        </pc:spChg>
        <pc:spChg chg="del mod">
          <ac:chgData name="OGROTZKY Celine" userId="878767ff-68c3-4029-8506-105334b2c491" providerId="ADAL" clId="{334129DD-FB15-45F5-943E-ABEB9CA0D91B}" dt="2023-03-17T13:01:39.147" v="48" actId="478"/>
          <ac:spMkLst>
            <pc:docMk/>
            <pc:sldMk cId="4992879" sldId="342"/>
            <ac:spMk id="3" creationId="{83CE8651-5279-D2ED-A58A-43F127B85CD6}"/>
          </ac:spMkLst>
        </pc:spChg>
        <pc:spChg chg="del">
          <ac:chgData name="OGROTZKY Celine" userId="878767ff-68c3-4029-8506-105334b2c491" providerId="ADAL" clId="{334129DD-FB15-45F5-943E-ABEB9CA0D91B}" dt="2023-03-17T13:01:40.320" v="49" actId="478"/>
          <ac:spMkLst>
            <pc:docMk/>
            <pc:sldMk cId="4992879" sldId="342"/>
            <ac:spMk id="4" creationId="{27F19879-54A7-2797-485C-01222284F1D5}"/>
          </ac:spMkLst>
        </pc:spChg>
        <pc:spChg chg="del">
          <ac:chgData name="OGROTZKY Celine" userId="878767ff-68c3-4029-8506-105334b2c491" providerId="ADAL" clId="{334129DD-FB15-45F5-943E-ABEB9CA0D91B}" dt="2023-03-17T13:01:35.745" v="47" actId="478"/>
          <ac:spMkLst>
            <pc:docMk/>
            <pc:sldMk cId="4992879" sldId="342"/>
            <ac:spMk id="5" creationId="{E1D34866-4205-4D61-FD76-A241D23A07C1}"/>
          </ac:spMkLst>
        </pc:spChg>
        <pc:spChg chg="del">
          <ac:chgData name="OGROTZKY Celine" userId="878767ff-68c3-4029-8506-105334b2c491" providerId="ADAL" clId="{334129DD-FB15-45F5-943E-ABEB9CA0D91B}" dt="2023-03-17T13:01:35.745" v="47" actId="478"/>
          <ac:spMkLst>
            <pc:docMk/>
            <pc:sldMk cId="4992879" sldId="342"/>
            <ac:spMk id="6" creationId="{9B636EE5-AD34-193F-DD22-E623D6DE7A5C}"/>
          </ac:spMkLst>
        </pc:spChg>
        <pc:picChg chg="add mod">
          <ac:chgData name="OGROTZKY Celine" userId="878767ff-68c3-4029-8506-105334b2c491" providerId="ADAL" clId="{334129DD-FB15-45F5-943E-ABEB9CA0D91B}" dt="2023-03-17T13:01:31.580" v="45"/>
          <ac:picMkLst>
            <pc:docMk/>
            <pc:sldMk cId="4992879" sldId="342"/>
            <ac:picMk id="7" creationId="{7541CCF1-EC95-0FE2-B883-878C2CF735AC}"/>
          </ac:picMkLst>
        </pc:picChg>
        <pc:picChg chg="add mod">
          <ac:chgData name="OGROTZKY Celine" userId="878767ff-68c3-4029-8506-105334b2c491" providerId="ADAL" clId="{334129DD-FB15-45F5-943E-ABEB9CA0D91B}" dt="2023-03-17T13:01:59.090" v="53" actId="1076"/>
          <ac:picMkLst>
            <pc:docMk/>
            <pc:sldMk cId="4992879" sldId="342"/>
            <ac:picMk id="8" creationId="{6BCEE99A-4DE7-4FE3-37C5-A57C22F9B681}"/>
          </ac:picMkLst>
        </pc:picChg>
      </pc:sldChg>
      <pc:sldChg chg="new del">
        <pc:chgData name="OGROTZKY Celine" userId="878767ff-68c3-4029-8506-105334b2c491" providerId="ADAL" clId="{334129DD-FB15-45F5-943E-ABEB9CA0D91B}" dt="2023-03-17T13:02:52.987" v="57" actId="47"/>
        <pc:sldMkLst>
          <pc:docMk/>
          <pc:sldMk cId="483160689" sldId="343"/>
        </pc:sldMkLst>
      </pc:sldChg>
      <pc:sldChg chg="addSp delSp modSp new del mod">
        <pc:chgData name="OGROTZKY Celine" userId="878767ff-68c3-4029-8506-105334b2c491" providerId="ADAL" clId="{334129DD-FB15-45F5-943E-ABEB9CA0D91B}" dt="2023-03-17T14:03:10.388" v="739" actId="47"/>
        <pc:sldMkLst>
          <pc:docMk/>
          <pc:sldMk cId="654191563" sldId="343"/>
        </pc:sldMkLst>
        <pc:spChg chg="del">
          <ac:chgData name="OGROTZKY Celine" userId="878767ff-68c3-4029-8506-105334b2c491" providerId="ADAL" clId="{334129DD-FB15-45F5-943E-ABEB9CA0D91B}" dt="2023-03-17T13:03:07.713" v="59" actId="478"/>
          <ac:spMkLst>
            <pc:docMk/>
            <pc:sldMk cId="654191563" sldId="343"/>
            <ac:spMk id="2" creationId="{14AA9725-0A47-36D1-D5BC-ADBA76A44CC9}"/>
          </ac:spMkLst>
        </pc:spChg>
        <pc:spChg chg="mod">
          <ac:chgData name="OGROTZKY Celine" userId="878767ff-68c3-4029-8506-105334b2c491" providerId="ADAL" clId="{334129DD-FB15-45F5-943E-ABEB9CA0D91B}" dt="2023-03-17T13:36:52.334" v="369" actId="14100"/>
          <ac:spMkLst>
            <pc:docMk/>
            <pc:sldMk cId="654191563" sldId="343"/>
            <ac:spMk id="3" creationId="{9836BEF4-4DB8-4173-9F5E-700F99CA8684}"/>
          </ac:spMkLst>
        </pc:spChg>
        <pc:spChg chg="mod">
          <ac:chgData name="OGROTZKY Celine" userId="878767ff-68c3-4029-8506-105334b2c491" providerId="ADAL" clId="{334129DD-FB15-45F5-943E-ABEB9CA0D91B}" dt="2023-03-17T13:04:04.538" v="91" actId="1076"/>
          <ac:spMkLst>
            <pc:docMk/>
            <pc:sldMk cId="654191563" sldId="343"/>
            <ac:spMk id="4" creationId="{67686BFE-242E-308A-3D50-42FF2B200816}"/>
          </ac:spMkLst>
        </pc:spChg>
        <pc:spChg chg="del">
          <ac:chgData name="OGROTZKY Celine" userId="878767ff-68c3-4029-8506-105334b2c491" providerId="ADAL" clId="{334129DD-FB15-45F5-943E-ABEB9CA0D91B}" dt="2023-03-17T13:03:07.713" v="59" actId="478"/>
          <ac:spMkLst>
            <pc:docMk/>
            <pc:sldMk cId="654191563" sldId="343"/>
            <ac:spMk id="5" creationId="{C32D52F4-1B32-C2A7-6692-6697BDF6AE2F}"/>
          </ac:spMkLst>
        </pc:spChg>
        <pc:spChg chg="del">
          <ac:chgData name="OGROTZKY Celine" userId="878767ff-68c3-4029-8506-105334b2c491" providerId="ADAL" clId="{334129DD-FB15-45F5-943E-ABEB9CA0D91B}" dt="2023-03-17T13:03:07.713" v="59" actId="478"/>
          <ac:spMkLst>
            <pc:docMk/>
            <pc:sldMk cId="654191563" sldId="343"/>
            <ac:spMk id="6" creationId="{2490BF19-2D90-59BC-BD1C-2B15FECA22B3}"/>
          </ac:spMkLst>
        </pc:spChg>
        <pc:grpChg chg="add del mod">
          <ac:chgData name="OGROTZKY Celine" userId="878767ff-68c3-4029-8506-105334b2c491" providerId="ADAL" clId="{334129DD-FB15-45F5-943E-ABEB9CA0D91B}" dt="2023-03-17T13:12:33.012" v="236" actId="165"/>
          <ac:grpSpMkLst>
            <pc:docMk/>
            <pc:sldMk cId="654191563" sldId="343"/>
            <ac:grpSpMk id="11" creationId="{543EF067-C1F0-25A8-809C-30FC46BCBE02}"/>
          </ac:grpSpMkLst>
        </pc:grpChg>
        <pc:picChg chg="add mod">
          <ac:chgData name="OGROTZKY Celine" userId="878767ff-68c3-4029-8506-105334b2c491" providerId="ADAL" clId="{334129DD-FB15-45F5-943E-ABEB9CA0D91B}" dt="2023-03-17T13:03:24.872" v="65" actId="1076"/>
          <ac:picMkLst>
            <pc:docMk/>
            <pc:sldMk cId="654191563" sldId="343"/>
            <ac:picMk id="7" creationId="{7A0ED267-E745-6B77-3FA1-3129B6AD7BFC}"/>
          </ac:picMkLst>
        </pc:picChg>
        <pc:picChg chg="add del mod">
          <ac:chgData name="OGROTZKY Celine" userId="878767ff-68c3-4029-8506-105334b2c491" providerId="ADAL" clId="{334129DD-FB15-45F5-943E-ABEB9CA0D91B}" dt="2023-03-17T13:04:33.988" v="97" actId="478"/>
          <ac:picMkLst>
            <pc:docMk/>
            <pc:sldMk cId="654191563" sldId="343"/>
            <ac:picMk id="8" creationId="{28A5CB8F-16F1-763C-701F-DDFD425224E6}"/>
          </ac:picMkLst>
        </pc:picChg>
        <pc:picChg chg="add mod">
          <ac:chgData name="OGROTZKY Celine" userId="878767ff-68c3-4029-8506-105334b2c491" providerId="ADAL" clId="{334129DD-FB15-45F5-943E-ABEB9CA0D91B}" dt="2023-03-17T13:04:52.418" v="99" actId="1076"/>
          <ac:picMkLst>
            <pc:docMk/>
            <pc:sldMk cId="654191563" sldId="343"/>
            <ac:picMk id="9" creationId="{2F9D6780-9399-487F-FE35-E3F30E9C0A5B}"/>
          </ac:picMkLst>
        </pc:picChg>
        <pc:picChg chg="add mod">
          <ac:chgData name="OGROTZKY Celine" userId="878767ff-68c3-4029-8506-105334b2c491" providerId="ADAL" clId="{334129DD-FB15-45F5-943E-ABEB9CA0D91B}" dt="2023-03-17T13:05:38.879" v="105"/>
          <ac:picMkLst>
            <pc:docMk/>
            <pc:sldMk cId="654191563" sldId="343"/>
            <ac:picMk id="10" creationId="{6809B853-67F3-6136-AF99-719AA33A462A}"/>
          </ac:picMkLst>
        </pc:picChg>
        <pc:picChg chg="mod topLvl">
          <ac:chgData name="OGROTZKY Celine" userId="878767ff-68c3-4029-8506-105334b2c491" providerId="ADAL" clId="{334129DD-FB15-45F5-943E-ABEB9CA0D91B}" dt="2023-03-17T13:12:33.012" v="236" actId="165"/>
          <ac:picMkLst>
            <pc:docMk/>
            <pc:sldMk cId="654191563" sldId="343"/>
            <ac:picMk id="12" creationId="{5248BD1C-91AF-6599-2F67-4BF5EDF81729}"/>
          </ac:picMkLst>
        </pc:picChg>
        <pc:picChg chg="mod topLvl">
          <ac:chgData name="OGROTZKY Celine" userId="878767ff-68c3-4029-8506-105334b2c491" providerId="ADAL" clId="{334129DD-FB15-45F5-943E-ABEB9CA0D91B}" dt="2023-03-17T13:12:33.012" v="236" actId="165"/>
          <ac:picMkLst>
            <pc:docMk/>
            <pc:sldMk cId="654191563" sldId="343"/>
            <ac:picMk id="13" creationId="{743E93C3-6820-0225-99BF-CA7B8089735D}"/>
          </ac:picMkLst>
        </pc:picChg>
        <pc:picChg chg="mod topLvl">
          <ac:chgData name="OGROTZKY Celine" userId="878767ff-68c3-4029-8506-105334b2c491" providerId="ADAL" clId="{334129DD-FB15-45F5-943E-ABEB9CA0D91B}" dt="2023-03-17T13:12:33.012" v="236" actId="165"/>
          <ac:picMkLst>
            <pc:docMk/>
            <pc:sldMk cId="654191563" sldId="343"/>
            <ac:picMk id="14" creationId="{AED857A4-7D75-FDF3-58E8-CE371746A150}"/>
          </ac:picMkLst>
        </pc:picChg>
        <pc:picChg chg="mod topLvl">
          <ac:chgData name="OGROTZKY Celine" userId="878767ff-68c3-4029-8506-105334b2c491" providerId="ADAL" clId="{334129DD-FB15-45F5-943E-ABEB9CA0D91B}" dt="2023-03-17T13:12:33.012" v="236" actId="165"/>
          <ac:picMkLst>
            <pc:docMk/>
            <pc:sldMk cId="654191563" sldId="343"/>
            <ac:picMk id="15" creationId="{857ADB69-311C-D9C7-E5D1-AF1B32E46B3F}"/>
          </ac:picMkLst>
        </pc:picChg>
      </pc:sldChg>
      <pc:sldChg chg="modSp new del mod">
        <pc:chgData name="OGROTZKY Celine" userId="878767ff-68c3-4029-8506-105334b2c491" providerId="ADAL" clId="{334129DD-FB15-45F5-943E-ABEB9CA0D91B}" dt="2023-03-17T13:06:45.547" v="111" actId="47"/>
        <pc:sldMkLst>
          <pc:docMk/>
          <pc:sldMk cId="3689029522" sldId="344"/>
        </pc:sldMkLst>
        <pc:spChg chg="mod">
          <ac:chgData name="OGROTZKY Celine" userId="878767ff-68c3-4029-8506-105334b2c491" providerId="ADAL" clId="{334129DD-FB15-45F5-943E-ABEB9CA0D91B}" dt="2023-03-17T13:05:38.933" v="106" actId="27636"/>
          <ac:spMkLst>
            <pc:docMk/>
            <pc:sldMk cId="3689029522" sldId="344"/>
            <ac:spMk id="2" creationId="{8C6DC713-4B3B-882F-577F-BB5C154B3B28}"/>
          </ac:spMkLst>
        </pc:spChg>
      </pc:sldChg>
      <pc:sldChg chg="addSp delSp modSp new mod ord">
        <pc:chgData name="OGROTZKY Celine" userId="878767ff-68c3-4029-8506-105334b2c491" providerId="ADAL" clId="{334129DD-FB15-45F5-943E-ABEB9CA0D91B}" dt="2023-03-17T14:02:50.447" v="738" actId="108"/>
        <pc:sldMkLst>
          <pc:docMk/>
          <pc:sldMk cId="2219836502" sldId="345"/>
        </pc:sldMkLst>
        <pc:spChg chg="del mod">
          <ac:chgData name="OGROTZKY Celine" userId="878767ff-68c3-4029-8506-105334b2c491" providerId="ADAL" clId="{334129DD-FB15-45F5-943E-ABEB9CA0D91B}" dt="2023-03-17T13:07:12.028" v="118" actId="478"/>
          <ac:spMkLst>
            <pc:docMk/>
            <pc:sldMk cId="2219836502" sldId="345"/>
            <ac:spMk id="2" creationId="{3C23A972-917E-9833-B8B3-AD648F908FF4}"/>
          </ac:spMkLst>
        </pc:spChg>
        <pc:spChg chg="del">
          <ac:chgData name="OGROTZKY Celine" userId="878767ff-68c3-4029-8506-105334b2c491" providerId="ADAL" clId="{334129DD-FB15-45F5-943E-ABEB9CA0D91B}" dt="2023-03-17T13:07:14.306" v="119" actId="478"/>
          <ac:spMkLst>
            <pc:docMk/>
            <pc:sldMk cId="2219836502" sldId="345"/>
            <ac:spMk id="3" creationId="{5E6518A0-61CD-C2A7-A079-57B6E2CEE937}"/>
          </ac:spMkLst>
        </pc:spChg>
        <pc:spChg chg="del">
          <ac:chgData name="OGROTZKY Celine" userId="878767ff-68c3-4029-8506-105334b2c491" providerId="ADAL" clId="{334129DD-FB15-45F5-943E-ABEB9CA0D91B}" dt="2023-03-17T13:07:00.262" v="115" actId="478"/>
          <ac:spMkLst>
            <pc:docMk/>
            <pc:sldMk cId="2219836502" sldId="345"/>
            <ac:spMk id="4" creationId="{FF702F47-12D0-1965-D210-C325873FFBEF}"/>
          </ac:spMkLst>
        </pc:spChg>
        <pc:spChg chg="add mod">
          <ac:chgData name="OGROTZKY Celine" userId="878767ff-68c3-4029-8506-105334b2c491" providerId="ADAL" clId="{334129DD-FB15-45F5-943E-ABEB9CA0D91B}" dt="2023-03-17T13:40:13.716" v="440" actId="404"/>
          <ac:spMkLst>
            <pc:docMk/>
            <pc:sldMk cId="2219836502" sldId="345"/>
            <ac:spMk id="15" creationId="{2F022752-A8D0-8654-DB4D-91F9A41EEEBF}"/>
          </ac:spMkLst>
        </pc:spChg>
        <pc:spChg chg="add mod">
          <ac:chgData name="OGROTZKY Celine" userId="878767ff-68c3-4029-8506-105334b2c491" providerId="ADAL" clId="{334129DD-FB15-45F5-943E-ABEB9CA0D91B}" dt="2023-03-17T13:40:13.716" v="440" actId="404"/>
          <ac:spMkLst>
            <pc:docMk/>
            <pc:sldMk cId="2219836502" sldId="345"/>
            <ac:spMk id="16" creationId="{213EDCE9-F9AD-4A90-CC7A-B606B5DDB768}"/>
          </ac:spMkLst>
        </pc:spChg>
        <pc:spChg chg="add mod">
          <ac:chgData name="OGROTZKY Celine" userId="878767ff-68c3-4029-8506-105334b2c491" providerId="ADAL" clId="{334129DD-FB15-45F5-943E-ABEB9CA0D91B}" dt="2023-03-17T13:40:19.923" v="441" actId="404"/>
          <ac:spMkLst>
            <pc:docMk/>
            <pc:sldMk cId="2219836502" sldId="345"/>
            <ac:spMk id="25" creationId="{BAFAC8A5-8E43-BF9D-EB00-454A32AE07EA}"/>
          </ac:spMkLst>
        </pc:spChg>
        <pc:spChg chg="add mod">
          <ac:chgData name="OGROTZKY Celine" userId="878767ff-68c3-4029-8506-105334b2c491" providerId="ADAL" clId="{334129DD-FB15-45F5-943E-ABEB9CA0D91B}" dt="2023-03-17T14:02:50.447" v="738" actId="108"/>
          <ac:spMkLst>
            <pc:docMk/>
            <pc:sldMk cId="2219836502" sldId="345"/>
            <ac:spMk id="27" creationId="{08431727-FE91-E7EC-7D52-86B2BFC292CA}"/>
          </ac:spMkLst>
        </pc:spChg>
        <pc:grpChg chg="add del mod ord">
          <ac:chgData name="OGROTZKY Celine" userId="878767ff-68c3-4029-8506-105334b2c491" providerId="ADAL" clId="{334129DD-FB15-45F5-943E-ABEB9CA0D91B}" dt="2023-03-17T13:18:37.653" v="292" actId="165"/>
          <ac:grpSpMkLst>
            <pc:docMk/>
            <pc:sldMk cId="2219836502" sldId="345"/>
            <ac:grpSpMk id="19" creationId="{B634E12E-3154-E40F-DED0-2032409DA6F0}"/>
          </ac:grpSpMkLst>
        </pc:grpChg>
        <pc:picChg chg="add mod">
          <ac:chgData name="OGROTZKY Celine" userId="878767ff-68c3-4029-8506-105334b2c491" providerId="ADAL" clId="{334129DD-FB15-45F5-943E-ABEB9CA0D91B}" dt="2023-03-17T13:06:56.392" v="114" actId="1076"/>
          <ac:picMkLst>
            <pc:docMk/>
            <pc:sldMk cId="2219836502" sldId="345"/>
            <ac:picMk id="5" creationId="{031B5911-9EC7-8125-76D9-875B5D7E49C5}"/>
          </ac:picMkLst>
        </pc:picChg>
        <pc:picChg chg="add mod">
          <ac:chgData name="OGROTZKY Celine" userId="878767ff-68c3-4029-8506-105334b2c491" providerId="ADAL" clId="{334129DD-FB15-45F5-943E-ABEB9CA0D91B}" dt="2023-03-17T13:39:50.150" v="433" actId="1076"/>
          <ac:picMkLst>
            <pc:docMk/>
            <pc:sldMk cId="2219836502" sldId="345"/>
            <ac:picMk id="6" creationId="{047E2055-1F61-1AE9-5DF9-407726A24343}"/>
          </ac:picMkLst>
        </pc:picChg>
        <pc:picChg chg="add del mod">
          <ac:chgData name="OGROTZKY Celine" userId="878767ff-68c3-4029-8506-105334b2c491" providerId="ADAL" clId="{334129DD-FB15-45F5-943E-ABEB9CA0D91B}" dt="2023-03-17T13:09:50.282" v="143" actId="478"/>
          <ac:picMkLst>
            <pc:docMk/>
            <pc:sldMk cId="2219836502" sldId="345"/>
            <ac:picMk id="8" creationId="{C7A788DD-9698-531E-1C11-4AC3F7709DD9}"/>
          </ac:picMkLst>
        </pc:picChg>
        <pc:picChg chg="add del mod">
          <ac:chgData name="OGROTZKY Celine" userId="878767ff-68c3-4029-8506-105334b2c491" providerId="ADAL" clId="{334129DD-FB15-45F5-943E-ABEB9CA0D91B}" dt="2023-03-17T13:09:29.332" v="134" actId="478"/>
          <ac:picMkLst>
            <pc:docMk/>
            <pc:sldMk cId="2219836502" sldId="345"/>
            <ac:picMk id="10" creationId="{9D09EEA6-059C-9C28-8BF1-B1B832D5C1A8}"/>
          </ac:picMkLst>
        </pc:picChg>
        <pc:picChg chg="add del mod">
          <ac:chgData name="OGROTZKY Celine" userId="878767ff-68c3-4029-8506-105334b2c491" providerId="ADAL" clId="{334129DD-FB15-45F5-943E-ABEB9CA0D91B}" dt="2023-03-17T13:14:25.442" v="246" actId="478"/>
          <ac:picMkLst>
            <pc:docMk/>
            <pc:sldMk cId="2219836502" sldId="345"/>
            <ac:picMk id="12" creationId="{27F33210-8F2A-E862-E23C-396701437C7F}"/>
          </ac:picMkLst>
        </pc:picChg>
        <pc:picChg chg="add mod">
          <ac:chgData name="OGROTZKY Celine" userId="878767ff-68c3-4029-8506-105334b2c491" providerId="ADAL" clId="{334129DD-FB15-45F5-943E-ABEB9CA0D91B}" dt="2023-03-17T13:37:38.401" v="383" actId="1076"/>
          <ac:picMkLst>
            <pc:docMk/>
            <pc:sldMk cId="2219836502" sldId="345"/>
            <ac:picMk id="14" creationId="{8FA55482-54B3-D10B-3DE2-1EC4A0706D3F}"/>
          </ac:picMkLst>
        </pc:picChg>
        <pc:picChg chg="add del mod topLvl">
          <ac:chgData name="OGROTZKY Celine" userId="878767ff-68c3-4029-8506-105334b2c491" providerId="ADAL" clId="{334129DD-FB15-45F5-943E-ABEB9CA0D91B}" dt="2023-03-17T13:40:41.814" v="447" actId="478"/>
          <ac:picMkLst>
            <pc:docMk/>
            <pc:sldMk cId="2219836502" sldId="345"/>
            <ac:picMk id="17" creationId="{D73A90DE-EF0A-C4FB-699F-94820F0A2FE8}"/>
          </ac:picMkLst>
        </pc:picChg>
        <pc:picChg chg="add mod topLvl">
          <ac:chgData name="OGROTZKY Celine" userId="878767ff-68c3-4029-8506-105334b2c491" providerId="ADAL" clId="{334129DD-FB15-45F5-943E-ABEB9CA0D91B}" dt="2023-03-17T13:18:47.113" v="296" actId="1076"/>
          <ac:picMkLst>
            <pc:docMk/>
            <pc:sldMk cId="2219836502" sldId="345"/>
            <ac:picMk id="18" creationId="{8F89C059-A676-C339-887F-3F3720B34D12}"/>
          </ac:picMkLst>
        </pc:picChg>
        <pc:picChg chg="add mod">
          <ac:chgData name="OGROTZKY Celine" userId="878767ff-68c3-4029-8506-105334b2c491" providerId="ADAL" clId="{334129DD-FB15-45F5-943E-ABEB9CA0D91B}" dt="2023-03-17T13:16:40.911" v="268" actId="1038"/>
          <ac:picMkLst>
            <pc:docMk/>
            <pc:sldMk cId="2219836502" sldId="345"/>
            <ac:picMk id="21" creationId="{4F6D506A-BE52-C6B7-8FC1-080B5BD7D70E}"/>
          </ac:picMkLst>
        </pc:picChg>
        <pc:picChg chg="add mod">
          <ac:chgData name="OGROTZKY Celine" userId="878767ff-68c3-4029-8506-105334b2c491" providerId="ADAL" clId="{334129DD-FB15-45F5-943E-ABEB9CA0D91B}" dt="2023-03-17T13:16:40.911" v="268" actId="1038"/>
          <ac:picMkLst>
            <pc:docMk/>
            <pc:sldMk cId="2219836502" sldId="345"/>
            <ac:picMk id="23" creationId="{41BBEE9B-3767-2E08-3210-C9009C54581E}"/>
          </ac:picMkLst>
        </pc:picChg>
        <pc:picChg chg="add mod">
          <ac:chgData name="OGROTZKY Celine" userId="878767ff-68c3-4029-8506-105334b2c491" providerId="ADAL" clId="{334129DD-FB15-45F5-943E-ABEB9CA0D91B}" dt="2023-03-17T13:19:45.345" v="307" actId="1076"/>
          <ac:picMkLst>
            <pc:docMk/>
            <pc:sldMk cId="2219836502" sldId="345"/>
            <ac:picMk id="24" creationId="{7D21F769-7E3E-3D3D-B55C-1F86B7F639AE}"/>
          </ac:picMkLst>
        </pc:picChg>
      </pc:sldChg>
      <pc:sldChg chg="modSp new del mod">
        <pc:chgData name="OGROTZKY Celine" userId="878767ff-68c3-4029-8506-105334b2c491" providerId="ADAL" clId="{334129DD-FB15-45F5-943E-ABEB9CA0D91B}" dt="2023-03-17T14:03:10.388" v="739" actId="47"/>
        <pc:sldMkLst>
          <pc:docMk/>
          <pc:sldMk cId="655143488" sldId="346"/>
        </pc:sldMkLst>
        <pc:spChg chg="mod">
          <ac:chgData name="OGROTZKY Celine" userId="878767ff-68c3-4029-8506-105334b2c491" providerId="ADAL" clId="{334129DD-FB15-45F5-943E-ABEB9CA0D91B}" dt="2023-03-17T13:11:16.274" v="156" actId="27636"/>
          <ac:spMkLst>
            <pc:docMk/>
            <pc:sldMk cId="655143488" sldId="346"/>
            <ac:spMk id="4" creationId="{BBC17722-159A-8DEA-0AE6-23F161DC0D36}"/>
          </ac:spMkLst>
        </pc:spChg>
        <pc:spChg chg="mod">
          <ac:chgData name="OGROTZKY Celine" userId="878767ff-68c3-4029-8506-105334b2c491" providerId="ADAL" clId="{334129DD-FB15-45F5-943E-ABEB9CA0D91B}" dt="2023-03-17T13:11:16.276" v="157" actId="27636"/>
          <ac:spMkLst>
            <pc:docMk/>
            <pc:sldMk cId="655143488" sldId="346"/>
            <ac:spMk id="8" creationId="{271541AE-03B8-2F60-6E4C-BC041F2419D8}"/>
          </ac:spMkLst>
        </pc:spChg>
      </pc:sldChg>
      <pc:sldChg chg="addSp delSp modSp add mod">
        <pc:chgData name="OGROTZKY Celine" userId="878767ff-68c3-4029-8506-105334b2c491" providerId="ADAL" clId="{334129DD-FB15-45F5-943E-ABEB9CA0D91B}" dt="2023-03-17T14:02:46.104" v="737" actId="108"/>
        <pc:sldMkLst>
          <pc:docMk/>
          <pc:sldMk cId="3184560359" sldId="347"/>
        </pc:sldMkLst>
        <pc:spChg chg="add del">
          <ac:chgData name="OGROTZKY Celine" userId="878767ff-68c3-4029-8506-105334b2c491" providerId="ADAL" clId="{334129DD-FB15-45F5-943E-ABEB9CA0D91B}" dt="2023-03-17T13:24:53.319" v="340" actId="478"/>
          <ac:spMkLst>
            <pc:docMk/>
            <pc:sldMk cId="3184560359" sldId="347"/>
            <ac:spMk id="8" creationId="{F3B3AAD9-85B5-45A0-7752-4DC71159B62D}"/>
          </ac:spMkLst>
        </pc:spChg>
        <pc:spChg chg="add mod">
          <ac:chgData name="OGROTZKY Celine" userId="878767ff-68c3-4029-8506-105334b2c491" providerId="ADAL" clId="{334129DD-FB15-45F5-943E-ABEB9CA0D91B}" dt="2023-03-17T13:25:53.072" v="355" actId="164"/>
          <ac:spMkLst>
            <pc:docMk/>
            <pc:sldMk cId="3184560359" sldId="347"/>
            <ac:spMk id="9" creationId="{A664CFDB-A136-7793-42D2-E90F6AAE7E2A}"/>
          </ac:spMkLst>
        </pc:spChg>
        <pc:spChg chg="add mod">
          <ac:chgData name="OGROTZKY Celine" userId="878767ff-68c3-4029-8506-105334b2c491" providerId="ADAL" clId="{334129DD-FB15-45F5-943E-ABEB9CA0D91B}" dt="2023-03-17T13:25:53.072" v="355" actId="164"/>
          <ac:spMkLst>
            <pc:docMk/>
            <pc:sldMk cId="3184560359" sldId="347"/>
            <ac:spMk id="10" creationId="{610E3236-1C89-2A15-3120-C5AF89211DFB}"/>
          </ac:spMkLst>
        </pc:spChg>
        <pc:spChg chg="add mod">
          <ac:chgData name="OGROTZKY Celine" userId="878767ff-68c3-4029-8506-105334b2c491" providerId="ADAL" clId="{334129DD-FB15-45F5-943E-ABEB9CA0D91B}" dt="2023-03-17T13:25:53.072" v="355" actId="164"/>
          <ac:spMkLst>
            <pc:docMk/>
            <pc:sldMk cId="3184560359" sldId="347"/>
            <ac:spMk id="11" creationId="{6575E591-F128-734E-9ECC-7DE3E68018AE}"/>
          </ac:spMkLst>
        </pc:spChg>
        <pc:spChg chg="add mod">
          <ac:chgData name="OGROTZKY Celine" userId="878767ff-68c3-4029-8506-105334b2c491" providerId="ADAL" clId="{334129DD-FB15-45F5-943E-ABEB9CA0D91B}" dt="2023-03-17T13:25:53.072" v="355" actId="164"/>
          <ac:spMkLst>
            <pc:docMk/>
            <pc:sldMk cId="3184560359" sldId="347"/>
            <ac:spMk id="12" creationId="{25C73F1A-752C-0F38-053C-FC6744197D92}"/>
          </ac:spMkLst>
        </pc:spChg>
        <pc:spChg chg="add mod">
          <ac:chgData name="OGROTZKY Celine" userId="878767ff-68c3-4029-8506-105334b2c491" providerId="ADAL" clId="{334129DD-FB15-45F5-943E-ABEB9CA0D91B}" dt="2023-03-17T13:25:53.072" v="355" actId="164"/>
          <ac:spMkLst>
            <pc:docMk/>
            <pc:sldMk cId="3184560359" sldId="347"/>
            <ac:spMk id="13" creationId="{FED05BD1-2E6B-3E21-D543-9009ED619DBF}"/>
          </ac:spMkLst>
        </pc:spChg>
        <pc:spChg chg="del mod">
          <ac:chgData name="OGROTZKY Celine" userId="878767ff-68c3-4029-8506-105334b2c491" providerId="ADAL" clId="{334129DD-FB15-45F5-943E-ABEB9CA0D91B}" dt="2023-03-17T13:41:18.806" v="451" actId="478"/>
          <ac:spMkLst>
            <pc:docMk/>
            <pc:sldMk cId="3184560359" sldId="347"/>
            <ac:spMk id="15" creationId="{2F022752-A8D0-8654-DB4D-91F9A41EEEBF}"/>
          </ac:spMkLst>
        </pc:spChg>
        <pc:spChg chg="del">
          <ac:chgData name="OGROTZKY Celine" userId="878767ff-68c3-4029-8506-105334b2c491" providerId="ADAL" clId="{334129DD-FB15-45F5-943E-ABEB9CA0D91B}" dt="2023-03-17T13:20:22.700" v="322" actId="478"/>
          <ac:spMkLst>
            <pc:docMk/>
            <pc:sldMk cId="3184560359" sldId="347"/>
            <ac:spMk id="16" creationId="{213EDCE9-F9AD-4A90-CC7A-B606B5DDB768}"/>
          </ac:spMkLst>
        </pc:spChg>
        <pc:spChg chg="add del mod">
          <ac:chgData name="OGROTZKY Celine" userId="878767ff-68c3-4029-8506-105334b2c491" providerId="ADAL" clId="{334129DD-FB15-45F5-943E-ABEB9CA0D91B}" dt="2023-03-17T13:49:34.552" v="592" actId="478"/>
          <ac:spMkLst>
            <pc:docMk/>
            <pc:sldMk cId="3184560359" sldId="347"/>
            <ac:spMk id="22" creationId="{680200DD-26D0-5973-088F-760E8E83EEED}"/>
          </ac:spMkLst>
        </pc:spChg>
        <pc:spChg chg="del">
          <ac:chgData name="OGROTZKY Celine" userId="878767ff-68c3-4029-8506-105334b2c491" providerId="ADAL" clId="{334129DD-FB15-45F5-943E-ABEB9CA0D91B}" dt="2023-03-17T13:20:26.681" v="324" actId="478"/>
          <ac:spMkLst>
            <pc:docMk/>
            <pc:sldMk cId="3184560359" sldId="347"/>
            <ac:spMk id="25" creationId="{BAFAC8A5-8E43-BF9D-EB00-454A32AE07EA}"/>
          </ac:spMkLst>
        </pc:spChg>
        <pc:spChg chg="add del mod">
          <ac:chgData name="OGROTZKY Celine" userId="878767ff-68c3-4029-8506-105334b2c491" providerId="ADAL" clId="{334129DD-FB15-45F5-943E-ABEB9CA0D91B}" dt="2023-03-17T13:41:25.941" v="455" actId="478"/>
          <ac:spMkLst>
            <pc:docMk/>
            <pc:sldMk cId="3184560359" sldId="347"/>
            <ac:spMk id="27" creationId="{03C43530-23FB-7585-4624-A3A10B2F6A62}"/>
          </ac:spMkLst>
        </pc:spChg>
        <pc:spChg chg="add mod">
          <ac:chgData name="OGROTZKY Celine" userId="878767ff-68c3-4029-8506-105334b2c491" providerId="ADAL" clId="{334129DD-FB15-45F5-943E-ABEB9CA0D91B}" dt="2023-03-17T14:02:46.104" v="737" actId="108"/>
          <ac:spMkLst>
            <pc:docMk/>
            <pc:sldMk cId="3184560359" sldId="347"/>
            <ac:spMk id="34" creationId="{62990173-5E52-D61D-8283-3D704FE5DABA}"/>
          </ac:spMkLst>
        </pc:spChg>
        <pc:grpChg chg="add del mod">
          <ac:chgData name="OGROTZKY Celine" userId="878767ff-68c3-4029-8506-105334b2c491" providerId="ADAL" clId="{334129DD-FB15-45F5-943E-ABEB9CA0D91B}" dt="2023-03-17T13:26:09.414" v="357" actId="478"/>
          <ac:grpSpMkLst>
            <pc:docMk/>
            <pc:sldMk cId="3184560359" sldId="347"/>
            <ac:grpSpMk id="19" creationId="{892EF372-4390-7EFD-5B4C-938E10E192ED}"/>
          </ac:grpSpMkLst>
        </pc:grpChg>
        <pc:grpChg chg="add del mod">
          <ac:chgData name="OGROTZKY Celine" userId="878767ff-68c3-4029-8506-105334b2c491" providerId="ADAL" clId="{334129DD-FB15-45F5-943E-ABEB9CA0D91B}" dt="2023-03-17T13:50:17.636" v="601" actId="478"/>
          <ac:grpSpMkLst>
            <pc:docMk/>
            <pc:sldMk cId="3184560359" sldId="347"/>
            <ac:grpSpMk id="37" creationId="{8C638DD5-1433-2F30-CF9E-B42A71654A99}"/>
          </ac:grpSpMkLst>
        </pc:grpChg>
        <pc:picChg chg="add del mod">
          <ac:chgData name="OGROTZKY Celine" userId="878767ff-68c3-4029-8506-105334b2c491" providerId="ADAL" clId="{334129DD-FB15-45F5-943E-ABEB9CA0D91B}" dt="2023-03-17T13:43:21.759" v="465" actId="478"/>
          <ac:picMkLst>
            <pc:docMk/>
            <pc:sldMk cId="3184560359" sldId="347"/>
            <ac:picMk id="3" creationId="{9922847F-D3EF-5EC0-6F6B-FCBED60D4398}"/>
          </ac:picMkLst>
        </pc:picChg>
        <pc:picChg chg="del">
          <ac:chgData name="OGROTZKY Celine" userId="878767ff-68c3-4029-8506-105334b2c491" providerId="ADAL" clId="{334129DD-FB15-45F5-943E-ABEB9CA0D91B}" dt="2023-03-17T13:20:29.675" v="326" actId="478"/>
          <ac:picMkLst>
            <pc:docMk/>
            <pc:sldMk cId="3184560359" sldId="347"/>
            <ac:picMk id="6" creationId="{047E2055-1F61-1AE9-5DF9-407726A24343}"/>
          </ac:picMkLst>
        </pc:picChg>
        <pc:picChg chg="add mod">
          <ac:chgData name="OGROTZKY Celine" userId="878767ff-68c3-4029-8506-105334b2c491" providerId="ADAL" clId="{334129DD-FB15-45F5-943E-ABEB9CA0D91B}" dt="2023-03-17T13:25:53.072" v="355" actId="164"/>
          <ac:picMkLst>
            <pc:docMk/>
            <pc:sldMk cId="3184560359" sldId="347"/>
            <ac:picMk id="7" creationId="{D50C6358-16B2-6F7F-814C-C09C424E85C2}"/>
          </ac:picMkLst>
        </pc:picChg>
        <pc:picChg chg="del">
          <ac:chgData name="OGROTZKY Celine" userId="878767ff-68c3-4029-8506-105334b2c491" providerId="ADAL" clId="{334129DD-FB15-45F5-943E-ABEB9CA0D91B}" dt="2023-03-17T13:20:19.575" v="321" actId="478"/>
          <ac:picMkLst>
            <pc:docMk/>
            <pc:sldMk cId="3184560359" sldId="347"/>
            <ac:picMk id="14" creationId="{8FA55482-54B3-D10B-3DE2-1EC4A0706D3F}"/>
          </ac:picMkLst>
        </pc:picChg>
        <pc:picChg chg="del mod">
          <ac:chgData name="OGROTZKY Celine" userId="878767ff-68c3-4029-8506-105334b2c491" providerId="ADAL" clId="{334129DD-FB15-45F5-943E-ABEB9CA0D91B}" dt="2023-03-17T13:41:20.970" v="453" actId="478"/>
          <ac:picMkLst>
            <pc:docMk/>
            <pc:sldMk cId="3184560359" sldId="347"/>
            <ac:picMk id="17" creationId="{D73A90DE-EF0A-C4FB-699F-94820F0A2FE8}"/>
          </ac:picMkLst>
        </pc:picChg>
        <pc:picChg chg="del mod">
          <ac:chgData name="OGROTZKY Celine" userId="878767ff-68c3-4029-8506-105334b2c491" providerId="ADAL" clId="{334129DD-FB15-45F5-943E-ABEB9CA0D91B}" dt="2023-03-17T13:41:22.922" v="454" actId="478"/>
          <ac:picMkLst>
            <pc:docMk/>
            <pc:sldMk cId="3184560359" sldId="347"/>
            <ac:picMk id="18" creationId="{8F89C059-A676-C339-887F-3F3720B34D12}"/>
          </ac:picMkLst>
        </pc:picChg>
        <pc:picChg chg="add del mod modCrop">
          <ac:chgData name="OGROTZKY Celine" userId="878767ff-68c3-4029-8506-105334b2c491" providerId="ADAL" clId="{334129DD-FB15-45F5-943E-ABEB9CA0D91B}" dt="2023-03-17T13:43:10.449" v="460" actId="478"/>
          <ac:picMkLst>
            <pc:docMk/>
            <pc:sldMk cId="3184560359" sldId="347"/>
            <ac:picMk id="20" creationId="{3F94EFFD-1833-9006-951D-C45457642E63}"/>
          </ac:picMkLst>
        </pc:picChg>
        <pc:picChg chg="del">
          <ac:chgData name="OGROTZKY Celine" userId="878767ff-68c3-4029-8506-105334b2c491" providerId="ADAL" clId="{334129DD-FB15-45F5-943E-ABEB9CA0D91B}" dt="2023-03-17T13:20:19.575" v="321" actId="478"/>
          <ac:picMkLst>
            <pc:docMk/>
            <pc:sldMk cId="3184560359" sldId="347"/>
            <ac:picMk id="21" creationId="{4F6D506A-BE52-C6B7-8FC1-080B5BD7D70E}"/>
          </ac:picMkLst>
        </pc:picChg>
        <pc:picChg chg="del">
          <ac:chgData name="OGROTZKY Celine" userId="878767ff-68c3-4029-8506-105334b2c491" providerId="ADAL" clId="{334129DD-FB15-45F5-943E-ABEB9CA0D91B}" dt="2023-03-17T13:20:19.575" v="321" actId="478"/>
          <ac:picMkLst>
            <pc:docMk/>
            <pc:sldMk cId="3184560359" sldId="347"/>
            <ac:picMk id="23" creationId="{41BBEE9B-3767-2E08-3210-C9009C54581E}"/>
          </ac:picMkLst>
        </pc:picChg>
        <pc:picChg chg="del mod">
          <ac:chgData name="OGROTZKY Celine" userId="878767ff-68c3-4029-8506-105334b2c491" providerId="ADAL" clId="{334129DD-FB15-45F5-943E-ABEB9CA0D91B}" dt="2023-03-17T13:41:28.928" v="456" actId="478"/>
          <ac:picMkLst>
            <pc:docMk/>
            <pc:sldMk cId="3184560359" sldId="347"/>
            <ac:picMk id="24" creationId="{7D21F769-7E3E-3D3D-B55C-1F86B7F639AE}"/>
          </ac:picMkLst>
        </pc:picChg>
        <pc:picChg chg="add del mod">
          <ac:chgData name="OGROTZKY Celine" userId="878767ff-68c3-4029-8506-105334b2c491" providerId="ADAL" clId="{334129DD-FB15-45F5-943E-ABEB9CA0D91B}" dt="2023-03-17T13:46:02.684" v="474" actId="478"/>
          <ac:picMkLst>
            <pc:docMk/>
            <pc:sldMk cId="3184560359" sldId="347"/>
            <ac:picMk id="29" creationId="{71EC1F60-8698-64C9-7C50-026A98EFE8F9}"/>
          </ac:picMkLst>
        </pc:picChg>
        <pc:picChg chg="add mod">
          <ac:chgData name="OGROTZKY Celine" userId="878767ff-68c3-4029-8506-105334b2c491" providerId="ADAL" clId="{334129DD-FB15-45F5-943E-ABEB9CA0D91B}" dt="2023-03-17T13:47:06.193" v="486" actId="1076"/>
          <ac:picMkLst>
            <pc:docMk/>
            <pc:sldMk cId="3184560359" sldId="347"/>
            <ac:picMk id="31" creationId="{586E1E05-9128-2708-F573-EE1BEF54D0CA}"/>
          </ac:picMkLst>
        </pc:picChg>
        <pc:picChg chg="add mod">
          <ac:chgData name="OGROTZKY Celine" userId="878767ff-68c3-4029-8506-105334b2c491" providerId="ADAL" clId="{334129DD-FB15-45F5-943E-ABEB9CA0D91B}" dt="2023-03-17T13:49:53.680" v="596" actId="1076"/>
          <ac:picMkLst>
            <pc:docMk/>
            <pc:sldMk cId="3184560359" sldId="347"/>
            <ac:picMk id="33" creationId="{101F2BF2-53C1-21E9-2D5C-03DEBBEB31E8}"/>
          </ac:picMkLst>
        </pc:picChg>
        <pc:picChg chg="add mod topLvl">
          <ac:chgData name="OGROTZKY Celine" userId="878767ff-68c3-4029-8506-105334b2c491" providerId="ADAL" clId="{334129DD-FB15-45F5-943E-ABEB9CA0D91B}" dt="2023-03-17T13:50:17.636" v="601" actId="478"/>
          <ac:picMkLst>
            <pc:docMk/>
            <pc:sldMk cId="3184560359" sldId="347"/>
            <ac:picMk id="35" creationId="{E66E388E-48EA-F653-C9EF-908326ED6184}"/>
          </ac:picMkLst>
        </pc:picChg>
        <pc:picChg chg="add del mod topLvl">
          <ac:chgData name="OGROTZKY Celine" userId="878767ff-68c3-4029-8506-105334b2c491" providerId="ADAL" clId="{334129DD-FB15-45F5-943E-ABEB9CA0D91B}" dt="2023-03-17T13:50:23.465" v="602" actId="1076"/>
          <ac:picMkLst>
            <pc:docMk/>
            <pc:sldMk cId="3184560359" sldId="347"/>
            <ac:picMk id="36" creationId="{CCF29E33-090E-52BA-C4A8-546A77B9111B}"/>
          </ac:picMkLst>
        </pc:picChg>
        <pc:picChg chg="add mod">
          <ac:chgData name="OGROTZKY Celine" userId="878767ff-68c3-4029-8506-105334b2c491" providerId="ADAL" clId="{334129DD-FB15-45F5-943E-ABEB9CA0D91B}" dt="2023-03-17T13:47:07.809" v="487" actId="1076"/>
          <ac:picMkLst>
            <pc:docMk/>
            <pc:sldMk cId="3184560359" sldId="347"/>
            <ac:picMk id="1026" creationId="{62E3A6DC-BA1B-2212-C26C-3FD88D836E2A}"/>
          </ac:picMkLst>
        </pc:picChg>
      </pc:sldChg>
      <pc:sldChg chg="addSp delSp modSp add mod ord">
        <pc:chgData name="OGROTZKY Celine" userId="878767ff-68c3-4029-8506-105334b2c491" providerId="ADAL" clId="{334129DD-FB15-45F5-943E-ABEB9CA0D91B}" dt="2023-03-17T14:14:14.899" v="799" actId="1076"/>
        <pc:sldMkLst>
          <pc:docMk/>
          <pc:sldMk cId="1060900968" sldId="348"/>
        </pc:sldMkLst>
        <pc:spChg chg="mod">
          <ac:chgData name="OGROTZKY Celine" userId="878767ff-68c3-4029-8506-105334b2c491" providerId="ADAL" clId="{334129DD-FB15-45F5-943E-ABEB9CA0D91B}" dt="2023-03-17T13:53:27" v="654" actId="20577"/>
          <ac:spMkLst>
            <pc:docMk/>
            <pc:sldMk cId="1060900968" sldId="348"/>
            <ac:spMk id="22" creationId="{680200DD-26D0-5973-088F-760E8E83EEED}"/>
          </ac:spMkLst>
        </pc:spChg>
        <pc:picChg chg="add mod">
          <ac:chgData name="OGROTZKY Celine" userId="878767ff-68c3-4029-8506-105334b2c491" providerId="ADAL" clId="{334129DD-FB15-45F5-943E-ABEB9CA0D91B}" dt="2023-03-17T13:52:46.241" v="621" actId="1076"/>
          <ac:picMkLst>
            <pc:docMk/>
            <pc:sldMk cId="1060900968" sldId="348"/>
            <ac:picMk id="4" creationId="{9482A219-B8AD-2B9A-AD80-8D8FA5307C0A}"/>
          </ac:picMkLst>
        </pc:picChg>
        <pc:picChg chg="add mod">
          <ac:chgData name="OGROTZKY Celine" userId="878767ff-68c3-4029-8506-105334b2c491" providerId="ADAL" clId="{334129DD-FB15-45F5-943E-ABEB9CA0D91B}" dt="2023-03-17T14:14:14.899" v="799" actId="1076"/>
          <ac:picMkLst>
            <pc:docMk/>
            <pc:sldMk cId="1060900968" sldId="348"/>
            <ac:picMk id="7" creationId="{7084D06E-DCA3-3ADA-63F0-E0C934C07F6F}"/>
          </ac:picMkLst>
        </pc:picChg>
        <pc:picChg chg="add del mod ord">
          <ac:chgData name="OGROTZKY Celine" userId="878767ff-68c3-4029-8506-105334b2c491" providerId="ADAL" clId="{334129DD-FB15-45F5-943E-ABEB9CA0D91B}" dt="2023-03-17T14:02:29.313" v="734" actId="478"/>
          <ac:picMkLst>
            <pc:docMk/>
            <pc:sldMk cId="1060900968" sldId="348"/>
            <ac:picMk id="20" creationId="{3F94EFFD-1833-9006-951D-C45457642E63}"/>
          </ac:picMkLst>
        </pc:picChg>
      </pc:sldChg>
      <pc:sldChg chg="add del ord">
        <pc:chgData name="OGROTZKY Celine" userId="878767ff-68c3-4029-8506-105334b2c491" providerId="ADAL" clId="{334129DD-FB15-45F5-943E-ABEB9CA0D91B}" dt="2023-03-17T14:27:20.152" v="887" actId="47"/>
        <pc:sldMkLst>
          <pc:docMk/>
          <pc:sldMk cId="2762179628" sldId="349"/>
        </pc:sldMkLst>
      </pc:sldChg>
      <pc:sldChg chg="addSp delSp modSp new del mod">
        <pc:chgData name="OGROTZKY Celine" userId="878767ff-68c3-4029-8506-105334b2c491" providerId="ADAL" clId="{334129DD-FB15-45F5-943E-ABEB9CA0D91B}" dt="2023-03-17T14:27:17.014" v="886" actId="47"/>
        <pc:sldMkLst>
          <pc:docMk/>
          <pc:sldMk cId="2547546869" sldId="350"/>
        </pc:sldMkLst>
        <pc:spChg chg="mod">
          <ac:chgData name="OGROTZKY Celine" userId="878767ff-68c3-4029-8506-105334b2c491" providerId="ADAL" clId="{334129DD-FB15-45F5-943E-ABEB9CA0D91B}" dt="2023-03-17T14:08:58.397" v="778" actId="20577"/>
          <ac:spMkLst>
            <pc:docMk/>
            <pc:sldMk cId="2547546869" sldId="350"/>
            <ac:spMk id="2" creationId="{38302610-98A8-439F-C482-115C3DF663CB}"/>
          </ac:spMkLst>
        </pc:spChg>
        <pc:spChg chg="mod">
          <ac:chgData name="OGROTZKY Celine" userId="878767ff-68c3-4029-8506-105334b2c491" providerId="ADAL" clId="{334129DD-FB15-45F5-943E-ABEB9CA0D91B}" dt="2023-03-17T14:09:02.766" v="787" actId="20577"/>
          <ac:spMkLst>
            <pc:docMk/>
            <pc:sldMk cId="2547546869" sldId="350"/>
            <ac:spMk id="3" creationId="{DB4F85D8-E102-676F-6C95-3E8A0B7CB44F}"/>
          </ac:spMkLst>
        </pc:spChg>
        <pc:spChg chg="del">
          <ac:chgData name="OGROTZKY Celine" userId="878767ff-68c3-4029-8506-105334b2c491" providerId="ADAL" clId="{334129DD-FB15-45F5-943E-ABEB9CA0D91B}" dt="2023-03-17T14:08:46.296" v="760" actId="478"/>
          <ac:spMkLst>
            <pc:docMk/>
            <pc:sldMk cId="2547546869" sldId="350"/>
            <ac:spMk id="4" creationId="{A2325DAA-161D-3782-02CB-BBE49B7CF114}"/>
          </ac:spMkLst>
        </pc:spChg>
        <pc:spChg chg="add del mod">
          <ac:chgData name="OGROTZKY Celine" userId="878767ff-68c3-4029-8506-105334b2c491" providerId="ADAL" clId="{334129DD-FB15-45F5-943E-ABEB9CA0D91B}" dt="2023-03-17T14:18:03.258" v="800" actId="478"/>
          <ac:spMkLst>
            <pc:docMk/>
            <pc:sldMk cId="2547546869" sldId="350"/>
            <ac:spMk id="5" creationId="{0131D129-F5E8-6549-279E-32F853CECF87}"/>
          </ac:spMkLst>
        </pc:spChg>
        <pc:spChg chg="add del mod">
          <ac:chgData name="OGROTZKY Celine" userId="878767ff-68c3-4029-8506-105334b2c491" providerId="ADAL" clId="{334129DD-FB15-45F5-943E-ABEB9CA0D91B}" dt="2023-03-17T14:18:08.278" v="804"/>
          <ac:spMkLst>
            <pc:docMk/>
            <pc:sldMk cId="2547546869" sldId="350"/>
            <ac:spMk id="6" creationId="{103CFBA7-21A0-878F-DFFA-07E74851EFEB}"/>
          </ac:spMkLst>
        </pc:spChg>
        <pc:spChg chg="add del mod">
          <ac:chgData name="OGROTZKY Celine" userId="878767ff-68c3-4029-8506-105334b2c491" providerId="ADAL" clId="{334129DD-FB15-45F5-943E-ABEB9CA0D91B}" dt="2023-03-17T14:18:08.278" v="804"/>
          <ac:spMkLst>
            <pc:docMk/>
            <pc:sldMk cId="2547546869" sldId="350"/>
            <ac:spMk id="7" creationId="{F6D326E7-67CA-04A3-4627-4F68D1262910}"/>
          </ac:spMkLst>
        </pc:spChg>
        <pc:spChg chg="add del mod">
          <ac:chgData name="OGROTZKY Celine" userId="878767ff-68c3-4029-8506-105334b2c491" providerId="ADAL" clId="{334129DD-FB15-45F5-943E-ABEB9CA0D91B}" dt="2023-03-17T14:18:08.278" v="804"/>
          <ac:spMkLst>
            <pc:docMk/>
            <pc:sldMk cId="2547546869" sldId="350"/>
            <ac:spMk id="8" creationId="{0F39F13E-139C-1BD3-9CE9-96F13D2211CF}"/>
          </ac:spMkLst>
        </pc:spChg>
        <pc:spChg chg="add mod">
          <ac:chgData name="OGROTZKY Celine" userId="878767ff-68c3-4029-8506-105334b2c491" providerId="ADAL" clId="{334129DD-FB15-45F5-943E-ABEB9CA0D91B}" dt="2023-03-17T14:18:14.876" v="807" actId="6549"/>
          <ac:spMkLst>
            <pc:docMk/>
            <pc:sldMk cId="2547546869" sldId="350"/>
            <ac:spMk id="9" creationId="{0D18D13D-F045-BBA2-7411-19B35FA78B4C}"/>
          </ac:spMkLst>
        </pc:spChg>
        <pc:spChg chg="add mod">
          <ac:chgData name="OGROTZKY Celine" userId="878767ff-68c3-4029-8506-105334b2c491" providerId="ADAL" clId="{334129DD-FB15-45F5-943E-ABEB9CA0D91B}" dt="2023-03-17T14:18:36.980" v="813" actId="1076"/>
          <ac:spMkLst>
            <pc:docMk/>
            <pc:sldMk cId="2547546869" sldId="350"/>
            <ac:spMk id="10" creationId="{3F75481D-ABF8-25AF-7AD3-ED677D0E6471}"/>
          </ac:spMkLst>
        </pc:spChg>
        <pc:spChg chg="add mod">
          <ac:chgData name="OGROTZKY Celine" userId="878767ff-68c3-4029-8506-105334b2c491" providerId="ADAL" clId="{334129DD-FB15-45F5-943E-ABEB9CA0D91B}" dt="2023-03-17T14:18:33.278" v="812" actId="1076"/>
          <ac:spMkLst>
            <pc:docMk/>
            <pc:sldMk cId="2547546869" sldId="350"/>
            <ac:spMk id="11" creationId="{1216D2E2-3FB1-B199-D690-E55A760F5466}"/>
          </ac:spMkLst>
        </pc:spChg>
      </pc:sldChg>
      <pc:sldChg chg="addSp delSp modSp add mod">
        <pc:chgData name="OGROTZKY Celine" userId="878767ff-68c3-4029-8506-105334b2c491" providerId="ADAL" clId="{334129DD-FB15-45F5-943E-ABEB9CA0D91B}" dt="2023-03-17T14:44:55.710" v="949" actId="1076"/>
        <pc:sldMkLst>
          <pc:docMk/>
          <pc:sldMk cId="1221871849" sldId="351"/>
        </pc:sldMkLst>
        <pc:spChg chg="mod">
          <ac:chgData name="OGROTZKY Celine" userId="878767ff-68c3-4029-8506-105334b2c491" providerId="ADAL" clId="{334129DD-FB15-45F5-943E-ABEB9CA0D91B}" dt="2023-03-17T14:40:30.452" v="908" actId="1076"/>
          <ac:spMkLst>
            <pc:docMk/>
            <pc:sldMk cId="1221871849" sldId="351"/>
            <ac:spMk id="2" creationId="{38302610-98A8-439F-C482-115C3DF663CB}"/>
          </ac:spMkLst>
        </pc:spChg>
        <pc:spChg chg="del mod">
          <ac:chgData name="OGROTZKY Celine" userId="878767ff-68c3-4029-8506-105334b2c491" providerId="ADAL" clId="{334129DD-FB15-45F5-943E-ABEB9CA0D91B}" dt="2023-03-17T14:32:01.417" v="901" actId="478"/>
          <ac:spMkLst>
            <pc:docMk/>
            <pc:sldMk cId="1221871849" sldId="351"/>
            <ac:spMk id="3" creationId="{DB4F85D8-E102-676F-6C95-3E8A0B7CB44F}"/>
          </ac:spMkLst>
        </pc:spChg>
        <pc:spChg chg="del">
          <ac:chgData name="OGROTZKY Celine" userId="878767ff-68c3-4029-8506-105334b2c491" providerId="ADAL" clId="{334129DD-FB15-45F5-943E-ABEB9CA0D91B}" dt="2023-03-17T14:24:20.904" v="815" actId="478"/>
          <ac:spMkLst>
            <pc:docMk/>
            <pc:sldMk cId="1221871849" sldId="351"/>
            <ac:spMk id="9" creationId="{0D18D13D-F045-BBA2-7411-19B35FA78B4C}"/>
          </ac:spMkLst>
        </pc:spChg>
        <pc:spChg chg="add del mod">
          <ac:chgData name="OGROTZKY Celine" userId="878767ff-68c3-4029-8506-105334b2c491" providerId="ADAL" clId="{334129DD-FB15-45F5-943E-ABEB9CA0D91B}" dt="2023-03-17T14:32:04.529" v="902" actId="478"/>
          <ac:spMkLst>
            <pc:docMk/>
            <pc:sldMk cId="1221871849" sldId="351"/>
            <ac:spMk id="9" creationId="{DF7DEEF1-55BB-0C4B-9151-41441C109151}"/>
          </ac:spMkLst>
        </pc:spChg>
        <pc:spChg chg="del">
          <ac:chgData name="OGROTZKY Celine" userId="878767ff-68c3-4029-8506-105334b2c491" providerId="ADAL" clId="{334129DD-FB15-45F5-943E-ABEB9CA0D91B}" dt="2023-03-17T14:24:20.904" v="815" actId="478"/>
          <ac:spMkLst>
            <pc:docMk/>
            <pc:sldMk cId="1221871849" sldId="351"/>
            <ac:spMk id="10" creationId="{3F75481D-ABF8-25AF-7AD3-ED677D0E6471}"/>
          </ac:spMkLst>
        </pc:spChg>
        <pc:spChg chg="del">
          <ac:chgData name="OGROTZKY Celine" userId="878767ff-68c3-4029-8506-105334b2c491" providerId="ADAL" clId="{334129DD-FB15-45F5-943E-ABEB9CA0D91B}" dt="2023-03-17T14:24:20.904" v="815" actId="478"/>
          <ac:spMkLst>
            <pc:docMk/>
            <pc:sldMk cId="1221871849" sldId="351"/>
            <ac:spMk id="11" creationId="{1216D2E2-3FB1-B199-D690-E55A760F5466}"/>
          </ac:spMkLst>
        </pc:spChg>
        <pc:grpChg chg="add mod ord">
          <ac:chgData name="OGROTZKY Celine" userId="878767ff-68c3-4029-8506-105334b2c491" providerId="ADAL" clId="{334129DD-FB15-45F5-943E-ABEB9CA0D91B}" dt="2023-03-17T14:44:55.710" v="949" actId="1076"/>
          <ac:grpSpMkLst>
            <pc:docMk/>
            <pc:sldMk cId="1221871849" sldId="351"/>
            <ac:grpSpMk id="6" creationId="{E081F9AD-64D1-4626-16DC-0B9D0B45BA4F}"/>
          </ac:grpSpMkLst>
        </pc:grpChg>
        <pc:picChg chg="add del mod">
          <ac:chgData name="OGROTZKY Celine" userId="878767ff-68c3-4029-8506-105334b2c491" providerId="ADAL" clId="{334129DD-FB15-45F5-943E-ABEB9CA0D91B}" dt="2023-03-17T14:41:40.170" v="911" actId="478"/>
          <ac:picMkLst>
            <pc:docMk/>
            <pc:sldMk cId="1221871849" sldId="351"/>
            <ac:picMk id="4" creationId="{13985452-3587-8BDF-2389-953541DB8EA6}"/>
          </ac:picMkLst>
        </pc:picChg>
        <pc:picChg chg="add del mod modCrop">
          <ac:chgData name="OGROTZKY Celine" userId="878767ff-68c3-4029-8506-105334b2c491" providerId="ADAL" clId="{334129DD-FB15-45F5-943E-ABEB9CA0D91B}" dt="2023-03-17T14:37:44.373" v="904" actId="478"/>
          <ac:picMkLst>
            <pc:docMk/>
            <pc:sldMk cId="1221871849" sldId="351"/>
            <ac:picMk id="5" creationId="{33909DFB-3DCB-6684-8993-32CA80E5098C}"/>
          </ac:picMkLst>
        </pc:picChg>
        <pc:picChg chg="mod">
          <ac:chgData name="OGROTZKY Celine" userId="878767ff-68c3-4029-8506-105334b2c491" providerId="ADAL" clId="{334129DD-FB15-45F5-943E-ABEB9CA0D91B}" dt="2023-03-17T14:43:01.622" v="933" actId="1076"/>
          <ac:picMkLst>
            <pc:docMk/>
            <pc:sldMk cId="1221871849" sldId="351"/>
            <ac:picMk id="7" creationId="{8E5D5487-3EE0-991F-E209-EE1C84FDD7CF}"/>
          </ac:picMkLst>
        </pc:picChg>
        <pc:picChg chg="mod">
          <ac:chgData name="OGROTZKY Celine" userId="878767ff-68c3-4029-8506-105334b2c491" providerId="ADAL" clId="{334129DD-FB15-45F5-943E-ABEB9CA0D91B}" dt="2023-03-17T14:43:01.622" v="933" actId="1076"/>
          <ac:picMkLst>
            <pc:docMk/>
            <pc:sldMk cId="1221871849" sldId="351"/>
            <ac:picMk id="8" creationId="{936FF3CD-090E-0296-A71E-3ECD0B0AC61E}"/>
          </ac:picMkLst>
        </pc:picChg>
        <pc:picChg chg="add mod">
          <ac:chgData name="OGROTZKY Celine" userId="878767ff-68c3-4029-8506-105334b2c491" providerId="ADAL" clId="{334129DD-FB15-45F5-943E-ABEB9CA0D91B}" dt="2023-03-17T14:44:38.759" v="948" actId="1076"/>
          <ac:picMkLst>
            <pc:docMk/>
            <pc:sldMk cId="1221871849" sldId="351"/>
            <ac:picMk id="10" creationId="{55D98FBF-7F3A-6650-F70E-67B5449253DC}"/>
          </ac:picMkLst>
        </pc:picChg>
        <pc:picChg chg="add mod">
          <ac:chgData name="OGROTZKY Celine" userId="878767ff-68c3-4029-8506-105334b2c491" providerId="ADAL" clId="{334129DD-FB15-45F5-943E-ABEB9CA0D91B}" dt="2023-03-17T14:44:34.890" v="946" actId="14100"/>
          <ac:picMkLst>
            <pc:docMk/>
            <pc:sldMk cId="1221871849" sldId="351"/>
            <ac:picMk id="12" creationId="{2E3F3EBA-B5E7-DC74-908A-340733ACDAF9}"/>
          </ac:picMkLst>
        </pc:picChg>
        <pc:picChg chg="add mod">
          <ac:chgData name="OGROTZKY Celine" userId="878767ff-68c3-4029-8506-105334b2c491" providerId="ADAL" clId="{334129DD-FB15-45F5-943E-ABEB9CA0D91B}" dt="2023-03-17T14:44:28.918" v="944" actId="208"/>
          <ac:picMkLst>
            <pc:docMk/>
            <pc:sldMk cId="1221871849" sldId="351"/>
            <ac:picMk id="14" creationId="{A366A400-7DC8-20D4-510D-4F99858D0B24}"/>
          </ac:picMkLst>
        </pc:picChg>
      </pc:sldChg>
      <pc:sldMasterChg chg="addSldLayout modSldLayout">
        <pc:chgData name="OGROTZKY Celine" userId="878767ff-68c3-4029-8506-105334b2c491" providerId="ADAL" clId="{334129DD-FB15-45F5-943E-ABEB9CA0D91B}" dt="2023-03-17T13:06:37.055" v="109" actId="478"/>
        <pc:sldMasterMkLst>
          <pc:docMk/>
          <pc:sldMasterMk cId="473968123" sldId="2147483696"/>
        </pc:sldMasterMkLst>
        <pc:sldLayoutChg chg="delSp add mod modTransition">
          <pc:chgData name="OGROTZKY Celine" userId="878767ff-68c3-4029-8506-105334b2c491" providerId="ADAL" clId="{334129DD-FB15-45F5-943E-ABEB9CA0D91B}" dt="2023-03-17T13:02:24.211" v="55" actId="478"/>
          <pc:sldLayoutMkLst>
            <pc:docMk/>
            <pc:sldMasterMk cId="473968123" sldId="2147483696"/>
            <pc:sldLayoutMk cId="1373836849" sldId="2147483785"/>
          </pc:sldLayoutMkLst>
          <pc:spChg chg="del">
            <ac:chgData name="OGROTZKY Celine" userId="878767ff-68c3-4029-8506-105334b2c491" providerId="ADAL" clId="{334129DD-FB15-45F5-943E-ABEB9CA0D91B}" dt="2023-03-17T13:02:24.211" v="55" actId="478"/>
            <ac:spMkLst>
              <pc:docMk/>
              <pc:sldMasterMk cId="473968123" sldId="2147483696"/>
              <pc:sldLayoutMk cId="1373836849" sldId="2147483785"/>
              <ac:spMk id="9" creationId="{20915628-D410-4111-971F-28D2675F1752}"/>
            </ac:spMkLst>
          </pc:spChg>
        </pc:sldLayoutChg>
        <pc:sldLayoutChg chg="delSp add mod modTransition">
          <pc:chgData name="OGROTZKY Celine" userId="878767ff-68c3-4029-8506-105334b2c491" providerId="ADAL" clId="{334129DD-FB15-45F5-943E-ABEB9CA0D91B}" dt="2023-03-17T13:06:37.055" v="109" actId="478"/>
          <pc:sldLayoutMkLst>
            <pc:docMk/>
            <pc:sldMasterMk cId="473968123" sldId="2147483696"/>
            <pc:sldLayoutMk cId="1166122216" sldId="2147483786"/>
          </pc:sldLayoutMkLst>
          <pc:spChg chg="del">
            <ac:chgData name="OGROTZKY Celine" userId="878767ff-68c3-4029-8506-105334b2c491" providerId="ADAL" clId="{334129DD-FB15-45F5-943E-ABEB9CA0D91B}" dt="2023-03-17T13:05:17.344" v="103" actId="478"/>
            <ac:spMkLst>
              <pc:docMk/>
              <pc:sldMasterMk cId="473968123" sldId="2147483696"/>
              <pc:sldLayoutMk cId="1166122216" sldId="2147483786"/>
              <ac:spMk id="6" creationId="{498D1263-047F-420B-908B-7BAED1F90645}"/>
            </ac:spMkLst>
          </pc:spChg>
          <pc:spChg chg="del">
            <ac:chgData name="OGROTZKY Celine" userId="878767ff-68c3-4029-8506-105334b2c491" providerId="ADAL" clId="{334129DD-FB15-45F5-943E-ABEB9CA0D91B}" dt="2023-03-17T13:05:17.344" v="103" actId="478"/>
            <ac:spMkLst>
              <pc:docMk/>
              <pc:sldMasterMk cId="473968123" sldId="2147483696"/>
              <pc:sldLayoutMk cId="1166122216" sldId="2147483786"/>
              <ac:spMk id="8" creationId="{D787368F-B351-416F-AF2D-40443469FF40}"/>
            </ac:spMkLst>
          </pc:spChg>
          <pc:spChg chg="del">
            <ac:chgData name="OGROTZKY Celine" userId="878767ff-68c3-4029-8506-105334b2c491" providerId="ADAL" clId="{334129DD-FB15-45F5-943E-ABEB9CA0D91B}" dt="2023-03-17T13:05:17.344" v="103" actId="478"/>
            <ac:spMkLst>
              <pc:docMk/>
              <pc:sldMasterMk cId="473968123" sldId="2147483696"/>
              <pc:sldLayoutMk cId="1166122216" sldId="2147483786"/>
              <ac:spMk id="11" creationId="{503CB0D5-9EAA-47BE-9487-FB91B10F4A24}"/>
            </ac:spMkLst>
          </pc:spChg>
          <pc:spChg chg="del">
            <ac:chgData name="OGROTZKY Celine" userId="878767ff-68c3-4029-8506-105334b2c491" providerId="ADAL" clId="{334129DD-FB15-45F5-943E-ABEB9CA0D91B}" dt="2023-03-17T13:05:12.579" v="102" actId="478"/>
            <ac:spMkLst>
              <pc:docMk/>
              <pc:sldMasterMk cId="473968123" sldId="2147483696"/>
              <pc:sldLayoutMk cId="1166122216" sldId="2147483786"/>
              <ac:spMk id="34" creationId="{9A9F7E77-5216-4D9D-9144-3C6475778A7D}"/>
            </ac:spMkLst>
          </pc:spChg>
          <pc:picChg chg="del">
            <ac:chgData name="OGROTZKY Celine" userId="878767ff-68c3-4029-8506-105334b2c491" providerId="ADAL" clId="{334129DD-FB15-45F5-943E-ABEB9CA0D91B}" dt="2023-03-17T13:05:19.729" v="104" actId="478"/>
            <ac:picMkLst>
              <pc:docMk/>
              <pc:sldMasterMk cId="473968123" sldId="2147483696"/>
              <pc:sldLayoutMk cId="1166122216" sldId="2147483786"/>
              <ac:picMk id="26" creationId="{A38CD84B-366D-4AD7-B74F-91913863C81B}"/>
            </ac:picMkLst>
          </pc:picChg>
          <pc:picChg chg="del">
            <ac:chgData name="OGROTZKY Celine" userId="878767ff-68c3-4029-8506-105334b2c491" providerId="ADAL" clId="{334129DD-FB15-45F5-943E-ABEB9CA0D91B}" dt="2023-03-17T13:06:37.055" v="109" actId="478"/>
            <ac:picMkLst>
              <pc:docMk/>
              <pc:sldMasterMk cId="473968123" sldId="2147483696"/>
              <pc:sldLayoutMk cId="1166122216" sldId="2147483786"/>
              <ac:picMk id="27" creationId="{057341F3-9E10-4E9E-8BFA-8B50CD88414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C7FD9EC-1F54-42B6-BE9A-5E953F0676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14608B-21FB-4615-9FB4-609AAEB764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067F-37EF-4A2F-A215-9DB00722F31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FEB635-709A-4215-8C94-40DF2360F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2E112D-BB38-4F69-AB79-2871B2BC63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F6CB0-6FF8-4FB9-9461-50B82A13E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774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5DF7D-7C47-4B68-A65A-E02EFDEE1684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3E6AB-BC2F-42F5-AA60-4572B276D6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99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vec ou sans photo_diffusion ex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3">
            <a:extLst>
              <a:ext uri="{FF2B5EF4-FFF2-40B4-BE49-F238E27FC236}">
                <a16:creationId xmlns:a16="http://schemas.microsoft.com/office/drawing/2014/main" id="{995D8DF0-BF6D-4167-B541-B0EFE606B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550" y="1281113"/>
            <a:ext cx="11855450" cy="5160962"/>
          </a:xfrm>
          <a:solidFill>
            <a:srgbClr val="B1D5B3"/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649C8B-815B-492E-BB6C-3417ADEE66A4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B2721A-C386-4681-AD12-0B2ABBEB6C80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563E654-C4D8-4AF0-AD72-70BBB3832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83" y="274870"/>
            <a:ext cx="1519661" cy="571096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0161C166-3F6C-4CE9-94E3-1B24B0127906}"/>
              </a:ext>
            </a:extLst>
          </p:cNvPr>
          <p:cNvGrpSpPr/>
          <p:nvPr userDrawn="1"/>
        </p:nvGrpSpPr>
        <p:grpSpPr>
          <a:xfrm>
            <a:off x="7005086" y="1280488"/>
            <a:ext cx="5186998" cy="5172085"/>
            <a:chOff x="7005086" y="1280488"/>
            <a:chExt cx="5186998" cy="5172085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38EC42B1-A0EA-416D-B0C3-F784CF658B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8301962" y="2576485"/>
              <a:ext cx="1297246" cy="1296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64953332-F281-4A97-8F1C-358289677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0896000" y="3874257"/>
              <a:ext cx="1296000" cy="12960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ACB2A4D-53AE-4055-AB3F-1631AE513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98669" y="1281107"/>
              <a:ext cx="1297247" cy="1296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C7DFA4B7-0063-44F9-96F7-D5A09865F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96084" y="2577685"/>
              <a:ext cx="1296000" cy="12960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69C9962B-5057-49AF-B5F2-5E8A155A8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000" y="1281107"/>
              <a:ext cx="1296000" cy="1294755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9B68AF1-A828-4C3F-89D6-FA4CCDAAB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896000" y="5156573"/>
              <a:ext cx="1296000" cy="1296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0D38B544-A257-446B-89FA-3EAB95EE2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86" y="1280488"/>
              <a:ext cx="1296000" cy="1296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CFA8536-D2AE-4FAD-A97A-E2B3F0A17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85" y="3876073"/>
              <a:ext cx="1296000" cy="1294755"/>
            </a:xfrm>
            <a:prstGeom prst="rect">
              <a:avLst/>
            </a:prstGeom>
          </p:spPr>
        </p:pic>
      </p:grpSp>
      <p:sp>
        <p:nvSpPr>
          <p:cNvPr id="48" name="Espace réservé du texte 59">
            <a:extLst>
              <a:ext uri="{FF2B5EF4-FFF2-40B4-BE49-F238E27FC236}">
                <a16:creationId xmlns:a16="http://schemas.microsoft.com/office/drawing/2014/main" id="{C7293B5A-BFC1-44FD-8FAE-B34FC4A5C1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34100" y="5791295"/>
            <a:ext cx="1388417" cy="65035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Marianne" panose="02000000000000000000" pitchFamily="50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fr-FR" dirty="0"/>
              <a:t>Date</a:t>
            </a:r>
            <a:br>
              <a:rPr lang="fr-FR" dirty="0"/>
            </a:br>
            <a:r>
              <a:rPr lang="fr-FR" dirty="0"/>
              <a:t>2021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E8C290C-7BB5-4DA8-BA41-3E3C2DA6E9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650" y="3125703"/>
            <a:ext cx="6568786" cy="112637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présentation </a:t>
            </a:r>
          </a:p>
        </p:txBody>
      </p:sp>
      <p:sp>
        <p:nvSpPr>
          <p:cNvPr id="20" name="Espace réservé du texte 28">
            <a:extLst>
              <a:ext uri="{FF2B5EF4-FFF2-40B4-BE49-F238E27FC236}">
                <a16:creationId xmlns:a16="http://schemas.microsoft.com/office/drawing/2014/main" id="{9CC6CB3B-0F51-443B-85C6-B605320CA0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650" y="4316662"/>
            <a:ext cx="6568786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</p:spTree>
    <p:extLst>
      <p:ext uri="{BB962C8B-B14F-4D97-AF65-F5344CB8AC3E}">
        <p14:creationId xmlns:p14="http://schemas.microsoft.com/office/powerpoint/2010/main" val="298567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BDE8EF8-D261-4699-BF9F-A7CADA67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9" y="6365812"/>
            <a:ext cx="498082" cy="4976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17B56D-E0D0-4C6E-B935-EE65B222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087" y="6365812"/>
            <a:ext cx="498082" cy="497605"/>
          </a:xfrm>
          <a:prstGeom prst="rect">
            <a:avLst/>
          </a:prstGeom>
          <a:ln>
            <a:noFill/>
          </a:ln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5" y="565782"/>
            <a:ext cx="5146663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57341F3-9E10-4E9E-8BFA-8B50CD884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6085">
            <a:off x="9109864" y="316979"/>
            <a:ext cx="498082" cy="49760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97E1172-3B00-430E-A459-947F835B4F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" y="6366214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BDE8EF8-D261-4699-BF9F-A7CADA67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9" y="6365812"/>
            <a:ext cx="498082" cy="4976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17B56D-E0D0-4C6E-B935-EE65B222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087" y="6365812"/>
            <a:ext cx="498082" cy="497605"/>
          </a:xfrm>
          <a:prstGeom prst="rect">
            <a:avLst/>
          </a:prstGeom>
          <a:ln>
            <a:noFill/>
          </a:ln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5" y="565782"/>
            <a:ext cx="5146663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97E1172-3B00-430E-A459-947F835B4F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" y="6366214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chemeClr val="tx1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4FC2AF-C7B9-46AB-A286-FC64758B3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68" y="5870105"/>
            <a:ext cx="498082" cy="4976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796982-7862-4852-BD09-5A35A5B88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7" y="6360156"/>
            <a:ext cx="498082" cy="4976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27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34E992-ECF2-45E9-B284-B557BD050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7621679" y="439493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C10736-384B-4AD4-836C-0044761E5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3832727" y="439493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ACAEC5-52B7-4146-BBF2-D88D69B3F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9" y="6360395"/>
            <a:ext cx="498082" cy="4976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F2B9E3-6B3F-4CF6-9E5C-ABC394CAC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395"/>
            <a:ext cx="49760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9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ACAEC5-52B7-4146-BBF2-D88D69B3F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9" y="6360395"/>
            <a:ext cx="498082" cy="4976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F2B9E3-6B3F-4CF6-9E5C-ABC394CAC5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395"/>
            <a:ext cx="497605" cy="497605"/>
          </a:xfrm>
          <a:prstGeom prst="rect">
            <a:avLst/>
          </a:prstGeom>
        </p:spPr>
      </p:pic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B3E1C338-5F1D-4DEE-AA83-B097C82B21E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8683388" y="778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AAB49189-611F-4F9A-A745-5001C8CF617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012899" y="0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5ED802-563D-4532-B7C5-92879637A4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3846316" y="1146563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7CA737-88D2-4104-9DA2-FDB88E19B1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8503215" y="114656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C10736-384B-4AD4-836C-0044761E52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3832727" y="4394934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34E992-ECF2-45E9-B284-B557BD050D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706">
            <a:off x="7621679" y="4394934"/>
            <a:ext cx="360345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090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tx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34E992-ECF2-45E9-B284-B557BD050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5294" flipH="1">
            <a:off x="8441402" y="992332"/>
            <a:ext cx="360345" cy="360000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C10736-384B-4AD4-836C-0044761E5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294" flipV="1">
            <a:off x="10229225" y="4374000"/>
            <a:ext cx="360345" cy="360000"/>
          </a:xfrm>
          <a:prstGeom prst="rect">
            <a:avLst/>
          </a:prstGeom>
          <a:ln>
            <a:noFill/>
          </a:ln>
        </p:spPr>
      </p:pic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chemeClr val="tx1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34901"/>
            <a:ext cx="360000" cy="3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4B2B03-7570-4B6D-BADF-77BF5F1DB7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395"/>
            <a:ext cx="498082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2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2864759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5D80514-FE56-43A0-B584-94099D198A6F}"/>
              </a:ext>
            </a:extLst>
          </p:cNvPr>
          <p:cNvGrpSpPr/>
          <p:nvPr userDrawn="1"/>
        </p:nvGrpSpPr>
        <p:grpSpPr>
          <a:xfrm>
            <a:off x="10704643" y="5862790"/>
            <a:ext cx="1492651" cy="995210"/>
            <a:chOff x="10717343" y="5862790"/>
            <a:chExt cx="1492651" cy="9952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1933F85-07FB-46C6-A559-16BEC682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987" y="5862790"/>
              <a:ext cx="498082" cy="4976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B8844AE-A4E7-420C-AFA1-A67E9DA9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711107" y="5863085"/>
              <a:ext cx="498082" cy="4976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EC7AE91-0B76-4DC2-95F2-C87A3006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7343" y="6360395"/>
              <a:ext cx="497605" cy="49760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F89008C-EF19-43BB-9FFA-72538EB17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712389" y="6360395"/>
              <a:ext cx="497605" cy="497605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2977884-9CB3-4A95-BFFA-3CB1904214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02650" y="6360961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0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5D80514-FE56-43A0-B584-94099D198A6F}"/>
              </a:ext>
            </a:extLst>
          </p:cNvPr>
          <p:cNvGrpSpPr/>
          <p:nvPr userDrawn="1"/>
        </p:nvGrpSpPr>
        <p:grpSpPr>
          <a:xfrm>
            <a:off x="10704643" y="5862790"/>
            <a:ext cx="1492651" cy="995210"/>
            <a:chOff x="10717343" y="5862790"/>
            <a:chExt cx="1492651" cy="9952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1933F85-07FB-46C6-A559-16BEC682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987" y="5862790"/>
              <a:ext cx="498082" cy="4976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B8844AE-A4E7-420C-AFA1-A67E9DA9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711107" y="5863085"/>
              <a:ext cx="498082" cy="4976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EC7AE91-0B76-4DC2-95F2-C87A3006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7343" y="6360395"/>
              <a:ext cx="497605" cy="49760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F89008C-EF19-43BB-9FFA-72538EB17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712389" y="6360395"/>
              <a:ext cx="497605" cy="497605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2977884-9CB3-4A95-BFFA-3CB1904214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02650" y="6360961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3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vec ou sans photo_diffusion In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86C87728-D0EC-4E9E-9B69-DBE0FE2B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550" y="848519"/>
            <a:ext cx="11855450" cy="5160962"/>
          </a:xfrm>
          <a:solidFill>
            <a:srgbClr val="B1D5B3"/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A5FB95-9B8A-4F42-930E-6E29E943E269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6FB5BA-0BDA-4CED-90D3-766E78CDDBAE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A3A3CE0-C47C-4DEC-80BA-6464A7F9C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73" y="136525"/>
            <a:ext cx="1296001" cy="48704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53BBE5-6381-46F1-9B16-E176C4D53913}"/>
              </a:ext>
            </a:extLst>
          </p:cNvPr>
          <p:cNvGrpSpPr/>
          <p:nvPr userDrawn="1"/>
        </p:nvGrpSpPr>
        <p:grpSpPr>
          <a:xfrm>
            <a:off x="7005086" y="847894"/>
            <a:ext cx="5186998" cy="5172085"/>
            <a:chOff x="7005086" y="1280488"/>
            <a:chExt cx="5186998" cy="5172085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A518430-3413-4479-859A-2931B294F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8301962" y="2576485"/>
              <a:ext cx="1297246" cy="1296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D9C2488-81A8-4553-A1AF-619D8B43C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0896000" y="3874257"/>
              <a:ext cx="1296000" cy="1296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8E57E3C-002E-4198-B1B7-A8286C85B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98669" y="1281107"/>
              <a:ext cx="1297247" cy="1296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F7D2DE7-816C-43C3-BA1A-3E5EFC0034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96084" y="2577685"/>
              <a:ext cx="1296000" cy="1296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FE23887-E31A-4382-9BE0-84CE05B4A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000" y="1281107"/>
              <a:ext cx="1296000" cy="129475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898597F-14ED-4F77-80BC-7C8FBC16ED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896000" y="5156573"/>
              <a:ext cx="1296000" cy="1296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97D7558-FAB0-4A24-96BF-B0E2862C72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86" y="1280488"/>
              <a:ext cx="1296000" cy="1296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FAA6B22-B804-4CD5-A1DA-FE7311474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85" y="3876073"/>
              <a:ext cx="1296000" cy="1294755"/>
            </a:xfrm>
            <a:prstGeom prst="rect">
              <a:avLst/>
            </a:prstGeom>
          </p:spPr>
        </p:pic>
      </p:grp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9BD835FE-EAE0-4998-9A20-F6B5A0D3C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34100" y="5358701"/>
            <a:ext cx="1388417" cy="65035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Marianne" panose="02000000000000000000" pitchFamily="50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fr-FR" dirty="0"/>
              <a:t>Date</a:t>
            </a:r>
            <a:br>
              <a:rPr lang="fr-FR" dirty="0"/>
            </a:br>
            <a:r>
              <a:rPr lang="fr-FR" dirty="0"/>
              <a:t>2021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108224A7-B251-4182-9068-EE94DDF8C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650" y="3125703"/>
            <a:ext cx="6568786" cy="112637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présentation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380CD39A-869D-4ECB-89B8-53D687CD18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650" y="4316662"/>
            <a:ext cx="6568786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</p:spTree>
    <p:extLst>
      <p:ext uri="{BB962C8B-B14F-4D97-AF65-F5344CB8AC3E}">
        <p14:creationId xmlns:p14="http://schemas.microsoft.com/office/powerpoint/2010/main" val="799599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7BE0C74-4852-44E1-9483-CA093DCA0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2137099" y="3577240"/>
            <a:ext cx="126121" cy="126000"/>
          </a:xfrm>
          <a:prstGeom prst="rect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C5DB2535-7C57-4B4C-B067-955074AAC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4871457" y="3571024"/>
            <a:ext cx="126121" cy="126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FC8AA05-3B4F-46DE-98A8-CC935C9F6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7546160" y="3571024"/>
            <a:ext cx="126121" cy="126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23D93FE-6A39-43AB-BAF5-6243DEE5B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10315839" y="3580706"/>
            <a:ext cx="126121" cy="126000"/>
          </a:xfrm>
          <a:prstGeom prst="rect">
            <a:avLst/>
          </a:prstGeom>
        </p:spPr>
      </p:pic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2398666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8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17BE0C74-4852-44E1-9483-CA093DCA0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2137099" y="3577240"/>
            <a:ext cx="126121" cy="126000"/>
          </a:xfrm>
          <a:prstGeom prst="rect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5663930" y="3574453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389857" y="3574453"/>
            <a:ext cx="126784" cy="12678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5DB2535-7C57-4B4C-B067-955074AAC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5760176" y="3565865"/>
            <a:ext cx="126121" cy="126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FC8AA05-3B4F-46DE-98A8-CC935C9F6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113" flipV="1">
            <a:off x="9383251" y="3565865"/>
            <a:ext cx="126121" cy="1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2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erme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74F79FD-8ED2-40C5-9260-32FAFD103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1295375" y="1300496"/>
            <a:ext cx="1297246" cy="129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E0C4C9-795F-4041-A05F-8778EC9C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591998" y="1301119"/>
            <a:ext cx="1296000" cy="12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9B772-7DB8-430F-B341-8475B153CBEB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5942C-76AC-47D3-ADE3-2CCECAA103CF}"/>
              </a:ext>
            </a:extLst>
          </p:cNvPr>
          <p:cNvSpPr/>
          <p:nvPr userDrawn="1"/>
        </p:nvSpPr>
        <p:spPr>
          <a:xfrm>
            <a:off x="11911668" y="-182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B75CC8-33A8-4BA8-BD6D-1E963A90F6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316460" y="3865634"/>
            <a:ext cx="1296000" cy="129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51F39B-EC0C-4306-9099-A4C3A6B2C2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892273" y="2569823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8006E4-85E2-4038-A516-0EA0B5EE08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5" y="4591"/>
            <a:ext cx="1297246" cy="129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8E6AB0-4245-4D2D-9FE3-A191EE235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283313" y="5562000"/>
            <a:ext cx="1297246" cy="129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23656B4-81DC-4951-B11E-72CC7DF54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" y="5562000"/>
            <a:ext cx="1296000" cy="1296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4F3B6AC-150A-4BCE-A4B1-7E276E15CD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98" y="5214"/>
            <a:ext cx="1296000" cy="1296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B8C919E-803D-4220-A5C4-411CB3E19F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6806" y="4591"/>
            <a:ext cx="1297246" cy="1296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93BE99D-044D-4406-86DF-B8C808DD3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892273" y="1301119"/>
            <a:ext cx="1296000" cy="1296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5F81DEC-DDF1-48B8-9CF5-BA13973CA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7429" y="2569729"/>
            <a:ext cx="1296000" cy="12960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65279E2-9724-4436-A8AB-E787DCD0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" y="4265377"/>
            <a:ext cx="1297246" cy="1296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9252217-7818-4E58-AC9B-6189D401E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5" y="2735953"/>
            <a:ext cx="3019929" cy="113623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5F3E1E-A047-43E5-B3DE-2F7AF343F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596806" y="3865634"/>
            <a:ext cx="1297246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8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07591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5" y="3270123"/>
            <a:ext cx="8607591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A3AB454-4381-4A60-8375-838EC8609FAD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46D07C6-0803-4B4F-B841-09BDC046C5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DF3EF5F-9D72-4685-AA6D-C1F93AB0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84955B1-32D5-409D-9F66-A8BFC100E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56F76AD-164A-4835-ACFF-0FC8A895D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2DB5675-34DF-4769-9A2F-B019E6F82A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59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B7768B7-CD26-4563-88AF-B34F16C03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6410" flipH="1" flipV="1">
            <a:off x="9511259" y="1915355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9574E-E9E8-48C6-9444-E2B6D924BE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8" y="6370697"/>
            <a:ext cx="496324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156A31-1EC1-40EF-B57A-1FFAFB189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280" y="5873897"/>
            <a:ext cx="496800" cy="496800"/>
          </a:xfrm>
          <a:prstGeom prst="rect">
            <a:avLst/>
          </a:prstGeom>
        </p:spPr>
      </p:pic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9C6F16E-F50E-4598-905D-E797667AB3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176C12C3-78B7-4517-B164-929F5581E8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5" name="Espace réservé du texte 37">
            <a:extLst>
              <a:ext uri="{FF2B5EF4-FFF2-40B4-BE49-F238E27FC236}">
                <a16:creationId xmlns:a16="http://schemas.microsoft.com/office/drawing/2014/main" id="{44B36916-263C-4AD7-95B5-807579D326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3460022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145469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145469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145469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8595689-A33A-4002-A5C2-4CE45973E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" y="6361200"/>
            <a:ext cx="496800" cy="496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86A6BAD-F910-4F25-8A4B-5F965D0BF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639" y="6361200"/>
            <a:ext cx="496324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58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13278D-1DE3-4E09-9C7B-EF4412CC9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597">
            <a:off x="9110505" y="304107"/>
            <a:ext cx="496800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D87F5-22AB-4E20-8D8E-30D780B46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9843" y="6366214"/>
            <a:ext cx="496800" cy="496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3C7673-F0A4-46B0-B9CB-D4A965726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" y="6366214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3004D9-4A49-4961-B58F-27E18EC8D1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" y="6366214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649498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145469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B65440-210E-44EC-B262-1B3D9759B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00" y="58644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C7CDCD-D123-46E3-8B81-599E689680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0" y="6361200"/>
            <a:ext cx="49680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2AA85E3-DF4E-4FE7-8967-D889EC215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2169" flipH="1" flipV="1">
            <a:off x="7621935" y="4401907"/>
            <a:ext cx="360000" cy="36000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0CCDD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FD9D3E-2C8B-40CF-A091-C36595EB7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6369151"/>
            <a:ext cx="496800" cy="496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EC9C001-EF59-4D86-8BF4-E511DCC3E5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938" y="6369389"/>
            <a:ext cx="496324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3DA256-38C1-4114-9B25-AE36302B5B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2169" flipH="1" flipV="1">
            <a:off x="3858517" y="44019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5F1EFA-58A3-4D37-8B29-D2D433EBA8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4863" y="1965278"/>
            <a:ext cx="10077591" cy="3657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E2E2E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Texte d’introduction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234D-7A93-4606-912B-A2D02E6928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572" y="799058"/>
            <a:ext cx="10111881" cy="411033"/>
          </a:xfrm>
        </p:spPr>
        <p:txBody>
          <a:bodyPr/>
          <a:lstStyle>
            <a:lvl1pPr marL="0" indent="0">
              <a:buNone/>
              <a:defRPr>
                <a:latin typeface="Marianne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Titre introduction </a:t>
            </a:r>
          </a:p>
          <a:p>
            <a:pPr lvl="1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9E0CF9-0406-4BD2-BE3D-42C6C0A4E871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860A40-B693-4B82-9A81-1F53DBCD74E7}"/>
              </a:ext>
            </a:extLst>
          </p:cNvPr>
          <p:cNvGrpSpPr/>
          <p:nvPr userDrawn="1"/>
        </p:nvGrpSpPr>
        <p:grpSpPr>
          <a:xfrm>
            <a:off x="10759701" y="5876359"/>
            <a:ext cx="1441547" cy="981641"/>
            <a:chOff x="10787133" y="5876359"/>
            <a:chExt cx="1441547" cy="98164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3B3A8ED-93A8-42F3-BD04-60D78ABF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787133" y="6360723"/>
              <a:ext cx="497276" cy="4968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31B5A3B-00A9-443F-8F51-DBC586EF2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1404" y="5876359"/>
              <a:ext cx="497276" cy="4968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D62597-E9A3-4D35-91F7-E231C97BE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248215" y="6360962"/>
              <a:ext cx="497276" cy="49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38E6B8F-EAB4-40D4-9384-71BD4B30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248453" y="5876606"/>
              <a:ext cx="496800" cy="496800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5836D180-3D3B-4B6D-9751-AF1CA4366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" y="492909"/>
            <a:ext cx="498082" cy="49760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BC3B8F-90D7-4196-8F8C-498078AA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9175" y="493204"/>
            <a:ext cx="498082" cy="497605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3336A5-BE90-43F3-B86E-B66C9EFC29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174" y="990514"/>
            <a:ext cx="497605" cy="49760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2CE604A-C1FE-4DD3-A7B4-B8100CDA4E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258" y="-4457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rgbClr val="145469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3DC6CC8-63D5-4F87-953A-9E839D27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7831" flipV="1">
            <a:off x="10230341" y="4373836"/>
            <a:ext cx="360000" cy="360000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rgbClr val="145469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B76B7EE-0F00-42D6-86D6-604616E00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7831" flipV="1">
            <a:off x="8441658" y="984422"/>
            <a:ext cx="360000" cy="360000"/>
          </a:xfrm>
          <a:prstGeom prst="rect">
            <a:avLst/>
          </a:prstGeom>
        </p:spPr>
      </p:pic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145469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0CCDD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145469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34901"/>
            <a:ext cx="360000" cy="3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83609E-AA0F-4028-B109-A0A56DDA7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" y="6361200"/>
            <a:ext cx="49680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2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1454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4181777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0E5369-0DE0-4565-BE73-4BD281C4D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02" y="5863192"/>
            <a:ext cx="496800" cy="496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6F073-7BBB-4258-9B80-40A36F0B4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9048" y="6361200"/>
            <a:ext cx="496324" cy="496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4A3DF6-D931-4D38-A55F-93F9785E33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699048" y="5863192"/>
            <a:ext cx="496800" cy="496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C5DF28-23DA-45D7-8181-101B7DFEFF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02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3895A6-69E7-480D-899C-007F825E7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1915" y="6361200"/>
            <a:ext cx="496324" cy="496800"/>
          </a:xfrm>
          <a:prstGeom prst="rect">
            <a:avLst/>
          </a:prstGeom>
        </p:spPr>
      </p:pic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145469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1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145469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53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8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86668414-75B1-4AE7-A450-2A1DEAB6C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2137168" y="3571010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FCB85A1-9339-442B-9496-397326C9F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4871509" y="3571010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C0553DE-56AF-45AD-8F41-292D9CBC5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7550113" y="3571035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B8C1EBF-9905-4E08-AF30-6F0D08A6E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10315886" y="3579455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45299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6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60D2296-6BA8-47C5-837C-B89E84857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2137151" y="3577251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6425761-5F1C-4291-A51A-C7D93C0CD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5760245" y="3565854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20637BB-EF3D-4391-8225-C1FC89744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801">
            <a:off x="9383302" y="3565853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C8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2073438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49155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49154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C3BA5C-547B-4D53-9488-A03B7CDA9A43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74413F1-595A-4F64-AD37-D01E57ACA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258A1BF-E54F-4117-BAAA-CD470CB2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D644BAB-2664-40C7-AEA7-FE76756BF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218CAF0-79C4-4FFA-9F98-DEF779184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5192F5F-8E6E-493A-A834-2AC467D2A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4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0B12A3DE-E8A9-4391-BB81-2DAF44B10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1126" flipH="1" flipV="1">
            <a:off x="9512380" y="1916891"/>
            <a:ext cx="396000" cy="39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A72851-0FCC-42BF-A46D-A0C58495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873897"/>
            <a:ext cx="496800" cy="496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1CA327-4735-4890-AC54-38991E5EC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8" y="6361438"/>
            <a:ext cx="496324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91D2014-EFEC-43F7-948B-33EB47070A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solidFill>
                  <a:srgbClr val="C42531"/>
                </a:solidFill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80252729-91E0-443F-8D92-4A4EF4091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C42531"/>
                </a:solidFill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6AB24F96-F5D6-4B62-A523-DB2AE96E65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731771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0E60DDC-F00F-45C9-AA3E-F771C1975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15" y="6361438"/>
            <a:ext cx="496324" cy="4968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9E8A8F9-1072-4437-9EAF-626E8B2CB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" y="6361200"/>
            <a:ext cx="496800" cy="496800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C4253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C4253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489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214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5" y="3270123"/>
            <a:ext cx="8621445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4604C6-11FF-4F92-9821-2BEDD0B95275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9B37648-0B0B-451D-A646-A3EE0B8A4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5284ECA-6F6F-48D8-ADE1-88E348166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5370B27-273D-4C48-853A-5881104A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B8604A0-30A9-4901-903B-F47EA4224C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17CB5BE-495A-428B-96F9-102159F1F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473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850D0DB-13A9-4E24-93C5-CBCE921CE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4" y="6361200"/>
            <a:ext cx="496800" cy="496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7CD3B9-B3C2-444A-80FD-9D1CB3608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1901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7E89696-76E4-4E29-B948-0A14A5E3A8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" y="6361200"/>
            <a:ext cx="496800" cy="49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13278D-1DE3-4E09-9C7B-EF4412CC96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597">
            <a:off x="9110505" y="304107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200198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895A51A-97D8-4027-9935-8F1ADC59F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99" y="5864400"/>
            <a:ext cx="496800" cy="4968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7593BD1-2180-4BF6-9A34-B9791F6151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361200"/>
            <a:ext cx="496800" cy="4968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C42531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42531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293257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30BF76C-2061-4529-AA2D-B424FD349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" y="6361200"/>
            <a:ext cx="496800" cy="496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95A8085-58D3-433F-BD8E-7B6C6C6FE8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200"/>
            <a:ext cx="496324" cy="4968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792873" y="3084398"/>
            <a:ext cx="4399128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C425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rgbClr val="C425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AA1A110-2CB7-4C5B-88E9-42F008A6D6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3020" flipH="1">
            <a:off x="3858350" y="4401907"/>
            <a:ext cx="360000" cy="36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DF1C718-A1D2-45B6-B419-6FC43DC0E1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3020" flipH="1">
            <a:off x="7621936" y="44019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0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bg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EC9049-34EA-4F84-83FC-6C9210686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6980">
            <a:off x="8423286" y="983183"/>
            <a:ext cx="360000" cy="3600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961917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C42531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62333"/>
            <a:ext cx="360000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99959F-42CA-4102-A59D-DB5547BCDE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" y="6361200"/>
            <a:ext cx="496800" cy="4968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1D6F073-98C9-4BB1-8FAC-CE13E0650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7848">
            <a:off x="10230850" y="43554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1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673791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B6F53E-63EC-4DC7-B14F-641259E6F2EA}"/>
              </a:ext>
            </a:extLst>
          </p:cNvPr>
          <p:cNvGrpSpPr/>
          <p:nvPr userDrawn="1"/>
        </p:nvGrpSpPr>
        <p:grpSpPr>
          <a:xfrm>
            <a:off x="10703725" y="5865628"/>
            <a:ext cx="1489962" cy="992372"/>
            <a:chOff x="10703725" y="5865628"/>
            <a:chExt cx="1489962" cy="99237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D966C97-CBAA-4AB7-BB72-5CF28DA1FA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70" y="5865628"/>
              <a:ext cx="496800" cy="4968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5F1AC1-EAFD-430F-9AE9-4201E313F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697125" y="6361438"/>
              <a:ext cx="496324" cy="4968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7F6FF2B-BE54-48AA-BA5C-BD1357C77B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696887" y="5865628"/>
              <a:ext cx="496800" cy="4968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44E5914-D27B-49F1-830C-7948691B6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2449" y="6361200"/>
              <a:ext cx="496800" cy="4968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15C32CC-FAAD-47B2-A5BF-91EF783C7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03963" y="6361438"/>
              <a:ext cx="496324" cy="496800"/>
            </a:xfrm>
            <a:prstGeom prst="rect">
              <a:avLst/>
            </a:prstGeom>
          </p:spPr>
        </p:pic>
      </p:grp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C42531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C4253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42531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223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9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8154545D-AEE3-497C-BEA7-23EAAAE8E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2137113" y="3581049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660FD2F-9B38-4496-9D60-253CA0845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4875443" y="3570974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DB30C3C-6199-4CAC-85BB-1B0284B8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7546267" y="3571072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BABCBFC-86AC-4937-9A81-B9ADA61A9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10313690" y="3580681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C42531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394956" y="2003841"/>
            <a:ext cx="1440000" cy="1440000"/>
          </a:xfrm>
          <a:prstGeom prst="ellipse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1130356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0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3A0BBDBE-4ECE-46EC-AECA-AA1405D0C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9383359" y="3565814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AA454EB-C6E3-4DA6-B2CF-54FD5B969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2137207" y="3576796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B58168E-91D2-4455-B50B-A09C188B1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7323">
            <a:off x="5760354" y="3565814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C42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C4253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C4253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14523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07591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E60B01-FF50-45CC-BD1A-C9220541061B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911017F-BBCA-4E03-8134-E1AB8F0D4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0CBB092-A649-4FAD-80B7-45AE10754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2C10BC-AAE2-4855-B330-6EA617923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0E24678-3091-4DCD-BDE6-81A0B17BF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0B69EB6-48C1-4764-A168-171D8D54B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929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an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1"/>
            <a:ext cx="11911669" cy="6304619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736" y="2001151"/>
            <a:ext cx="8635300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6" y="3270123"/>
            <a:ext cx="863530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C3BA5C-547B-4D53-9488-A03B7CDA9A43}"/>
              </a:ext>
            </a:extLst>
          </p:cNvPr>
          <p:cNvGrpSpPr/>
          <p:nvPr userDrawn="1"/>
        </p:nvGrpSpPr>
        <p:grpSpPr>
          <a:xfrm>
            <a:off x="10015989" y="4428608"/>
            <a:ext cx="2179589" cy="2154896"/>
            <a:chOff x="10043421" y="4428608"/>
            <a:chExt cx="2179589" cy="2154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74413F1-595A-4F64-AD37-D01E57ACA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43421" y="5862251"/>
              <a:ext cx="720000" cy="72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258A1BF-E54F-4117-BAAA-CD470CB2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503010" y="5148608"/>
              <a:ext cx="720000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D644BAB-2664-40C7-AEA7-FE76756BF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63421" y="5862251"/>
              <a:ext cx="720000" cy="72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218CAF0-79C4-4FFA-9F98-DEF779184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783009" y="4428608"/>
              <a:ext cx="720000" cy="72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5192F5F-8E6E-493A-A834-2AC467D2A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1503010" y="5863504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809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629B220-4087-41E3-AB8E-461761AC2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2904" flipV="1">
            <a:off x="9512413" y="1916858"/>
            <a:ext cx="396000" cy="3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C4F851-B4C6-449A-9415-47DB5D1E61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" y="6360717"/>
            <a:ext cx="496324" cy="496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E8489A-DBB8-4F98-8047-480DA14EB0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40" y="5864876"/>
            <a:ext cx="496800" cy="4968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29427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5" y="1013174"/>
            <a:ext cx="656187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E55097F9-CC28-43FC-B735-EDE7124F20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solidFill>
                  <a:srgbClr val="E3952A"/>
                </a:solidFill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088E37AD-362E-49B4-96ED-CFD695658A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E3952A"/>
                </a:solidFill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6" name="Espace réservé du texte 37">
            <a:extLst>
              <a:ext uri="{FF2B5EF4-FFF2-40B4-BE49-F238E27FC236}">
                <a16:creationId xmlns:a16="http://schemas.microsoft.com/office/drawing/2014/main" id="{967C23EE-9889-4BDA-AC58-574E169EB9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296199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E2D71D1-743B-40B4-A429-B79F71A27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15" y="6360962"/>
            <a:ext cx="496324" cy="4968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FD562C-1989-429C-9562-41637114A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" y="6360724"/>
            <a:ext cx="496800" cy="496800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000" i="1">
                <a:solidFill>
                  <a:srgbClr val="000000"/>
                </a:solidFill>
                <a:latin typeface="Crimson Pro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rgbClr val="E3952A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E3952A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3952A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2637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8D1263-047F-420B-908B-7BAED1F90645}"/>
              </a:ext>
            </a:extLst>
          </p:cNvPr>
          <p:cNvSpPr/>
          <p:nvPr userDrawn="1"/>
        </p:nvSpPr>
        <p:spPr>
          <a:xfrm>
            <a:off x="7556167" y="565782"/>
            <a:ext cx="3605476" cy="5029948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38CD84B-366D-4AD7-B74F-91913863C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077" flipH="1">
            <a:off x="8998906" y="195843"/>
            <a:ext cx="720000" cy="7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3A5D5E-4329-4085-BD17-1B42CC98FF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6375">
            <a:off x="9110231" y="304081"/>
            <a:ext cx="496800" cy="496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16887C-8885-4C6F-AA31-E24FC124A9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908" y="6361200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14AF5D2-CFFF-44DF-A593-38415DADD9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63612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B4D738-6FFF-4AD2-A859-A7B96448F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" y="6361200"/>
            <a:ext cx="496800" cy="496800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6" y="1013174"/>
            <a:ext cx="5146664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246645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87368F-B351-416F-AF2D-40443469FF4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31690" y="1290190"/>
            <a:ext cx="2593975" cy="2730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 éventuel.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03CB0D5-9EAA-47BE-9487-FB91B10F4A2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32725" y="1749425"/>
            <a:ext cx="3070225" cy="35083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arianne Thin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Ajouter le texte de l’encart. </a:t>
            </a:r>
          </a:p>
        </p:txBody>
      </p:sp>
    </p:spTree>
    <p:extLst>
      <p:ext uri="{BB962C8B-B14F-4D97-AF65-F5344CB8AC3E}">
        <p14:creationId xmlns:p14="http://schemas.microsoft.com/office/powerpoint/2010/main" val="4161690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D66699-AC6F-4AAB-B0DD-9E5F2ECDC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99" y="5864400"/>
            <a:ext cx="496800" cy="496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B21F056-6EB3-4BB2-8028-5D145E1210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361200"/>
            <a:ext cx="496800" cy="4968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B23B9-45AE-441F-95CF-D43686457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4152900"/>
            <a:ext cx="7546975" cy="2705100"/>
          </a:xfrm>
          <a:solidFill>
            <a:srgbClr val="E3952A"/>
          </a:solidFill>
        </p:spPr>
        <p:txBody>
          <a:bodyPr lIns="288000" tIns="288000" rIns="288000" bIns="360000"/>
          <a:lstStyle>
            <a:lvl1pPr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415354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Cliquez pour insérer une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683" flipH="1">
            <a:off x="8238392" y="3973546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42531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3213877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 userDrawn="1">
            <p:ph type="pic" idx="15"/>
          </p:nvPr>
        </p:nvSpPr>
        <p:spPr>
          <a:xfrm>
            <a:off x="7792873" y="3084398"/>
            <a:ext cx="4399127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529AD1F-2A4E-47B7-8905-0CD71D1DB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570">
            <a:off x="7614882" y="4401846"/>
            <a:ext cx="360000" cy="36000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4038601" y="3084398"/>
            <a:ext cx="3508612" cy="29950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E5FA158-5958-401E-BA31-6875F8CB0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2126">
            <a:off x="3858176" y="4401900"/>
            <a:ext cx="360000" cy="3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8C6A19-9A23-4400-9C9C-C46893E2E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" y="6361200"/>
            <a:ext cx="496800" cy="496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C0CBEBC-0D2F-40F4-B46D-CE232E5CA4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" y="6361200"/>
            <a:ext cx="496324" cy="4968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454784" y="2006222"/>
            <a:ext cx="3126616" cy="407319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4038600" y="565782"/>
            <a:ext cx="7315200" cy="2241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2436682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A1DD3C93-CEB0-4EC6-937B-604D9C93F09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01558" y="4555206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726A631-ECDD-4327-A93C-E3A76D63ABD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592000" y="20331"/>
            <a:ext cx="3600000" cy="2304000"/>
          </a:xfrm>
          <a:solidFill>
            <a:schemeClr val="bg1">
              <a:lumMod val="95000"/>
              <a:alpha val="14902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3F-4CE3-4360-8247-6286B9D8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200" y="-1"/>
            <a:ext cx="3613799" cy="21431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bg1"/>
                </a:solidFill>
                <a:latin typeface="Marianne Ligh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EF6A656-7CBD-4CA7-86FA-B8D62A03C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1838">
            <a:off x="8423320" y="981656"/>
            <a:ext cx="360000" cy="36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632009A-372A-4A59-870C-E78702A1D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" y="6361200"/>
            <a:ext cx="496800" cy="496800"/>
          </a:xfrm>
          <a:prstGeom prst="rect">
            <a:avLst/>
          </a:prstGeom>
        </p:spPr>
      </p:pic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0B433686-0A31-49BD-B427-8BF8256184B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1574" y="2344663"/>
            <a:ext cx="3570426" cy="21890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  <a:p>
            <a:endParaRPr lang="fr-FR" dirty="0"/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D3902B0D-D8D1-4AF1-AE76-91CAFB6F4F1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978200" y="4732626"/>
            <a:ext cx="3623358" cy="21253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EE267-BB13-411F-AAA9-806944F26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3622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AF436250-6236-41FF-AC7D-522EFA7FF3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63878" y="2104626"/>
            <a:ext cx="3852000" cy="2628000"/>
          </a:xfrm>
          <a:solidFill>
            <a:srgbClr val="E3952A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B323AD-7784-4B3B-970A-7C619F2CA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4683" flipH="1">
            <a:off x="6539550" y="4562333"/>
            <a:ext cx="360000" cy="36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E8EF9AA-94E3-4899-80EC-6A521295A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0766">
            <a:off x="10231122" y="435367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2032B7A-F149-4469-B156-FDAB1F60A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4788" y="0"/>
            <a:ext cx="7547212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626B2-5B5E-40A0-93ED-3F40820A09A2}"/>
              </a:ext>
            </a:extLst>
          </p:cNvPr>
          <p:cNvSpPr/>
          <p:nvPr userDrawn="1"/>
        </p:nvSpPr>
        <p:spPr>
          <a:xfrm>
            <a:off x="0" y="0"/>
            <a:ext cx="4644788" cy="6858000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A67292-462E-468B-9391-B3049ACA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683" flipH="1">
            <a:off x="4464788" y="5388287"/>
            <a:ext cx="360000" cy="3600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83A270E-0564-4668-9C24-2928743D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784" y="2006222"/>
            <a:ext cx="3126616" cy="35620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01CE6EE-4D8E-41CD-A035-DC89CAF3C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65782"/>
            <a:ext cx="2986908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D20435-C966-40F4-82E6-43F788167540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Espace réservé du texte 19">
            <a:extLst>
              <a:ext uri="{FF2B5EF4-FFF2-40B4-BE49-F238E27FC236}">
                <a16:creationId xmlns:a16="http://schemas.microsoft.com/office/drawing/2014/main" id="{E1587AD4-9BB4-4A28-8D83-9AD40EDA2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2986908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bg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</p:spTree>
    <p:extLst>
      <p:ext uri="{BB962C8B-B14F-4D97-AF65-F5344CB8AC3E}">
        <p14:creationId xmlns:p14="http://schemas.microsoft.com/office/powerpoint/2010/main" val="1060000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4735B92-9F30-4C44-BE53-40C15E7E4E8B}"/>
              </a:ext>
            </a:extLst>
          </p:cNvPr>
          <p:cNvGrpSpPr/>
          <p:nvPr userDrawn="1"/>
        </p:nvGrpSpPr>
        <p:grpSpPr>
          <a:xfrm>
            <a:off x="10703007" y="5865014"/>
            <a:ext cx="1490378" cy="992403"/>
            <a:chOff x="10703007" y="5865014"/>
            <a:chExt cx="1490378" cy="99240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E3635C-8728-40C5-8804-303AAD79A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696823" y="6360855"/>
              <a:ext cx="496324" cy="4968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065925A-E8B5-4B11-A7F2-A375856C7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504" y="6360617"/>
              <a:ext cx="496800" cy="4968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12B313B-013B-4DD2-B9B0-7878D8D4F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1696585" y="5865014"/>
              <a:ext cx="496800" cy="4968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443C285-B616-471B-94AE-8A5546A12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504" y="5865014"/>
              <a:ext cx="496800" cy="4968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8BFE27D-0CF0-4B34-8D6D-31BC5051B9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03245" y="6360855"/>
              <a:ext cx="496324" cy="496800"/>
            </a:xfrm>
            <a:prstGeom prst="rect">
              <a:avLst/>
            </a:prstGeom>
          </p:spPr>
        </p:pic>
      </p:grp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636F02AB-F12A-48D6-8C5E-B16E0293C38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94491" y="2117191"/>
            <a:ext cx="4844696" cy="3596156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A54CBC3-E31C-4145-880F-AE1BEDD0E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91" y="551928"/>
            <a:ext cx="10759572" cy="431168"/>
          </a:xfrm>
        </p:spPr>
        <p:txBody>
          <a:bodyPr/>
          <a:lstStyle>
            <a:lvl1pPr marL="0" indent="0">
              <a:buNone/>
              <a:defRPr b="0">
                <a:solidFill>
                  <a:srgbClr val="E3952A"/>
                </a:solidFill>
                <a:latin typeface="Marianne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915628-D410-4111-971F-28D2675F1752}"/>
              </a:ext>
            </a:extLst>
          </p:cNvPr>
          <p:cNvSpPr/>
          <p:nvPr userDrawn="1"/>
        </p:nvSpPr>
        <p:spPr>
          <a:xfrm rot="10800000">
            <a:off x="414483" y="591603"/>
            <a:ext cx="36000" cy="864000"/>
          </a:xfrm>
          <a:prstGeom prst="roundRect">
            <a:avLst/>
          </a:prstGeom>
          <a:solidFill>
            <a:srgbClr val="E29427"/>
          </a:solidFill>
          <a:ln>
            <a:solidFill>
              <a:srgbClr val="E395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1C765E-B8FF-4873-8796-697A81DB3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491" y="1013174"/>
            <a:ext cx="107595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rgbClr val="E3952A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19" name="Espace réservé du graphique 9">
            <a:extLst>
              <a:ext uri="{FF2B5EF4-FFF2-40B4-BE49-F238E27FC236}">
                <a16:creationId xmlns:a16="http://schemas.microsoft.com/office/drawing/2014/main" id="{849489A5-4251-4640-A112-65482AE2D00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9542" y="2117188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graphique 9">
            <a:extLst>
              <a:ext uri="{FF2B5EF4-FFF2-40B4-BE49-F238E27FC236}">
                <a16:creationId xmlns:a16="http://schemas.microsoft.com/office/drawing/2014/main" id="{0B776AC0-1428-4351-9AA4-44F2AE72002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839463" y="2117189"/>
            <a:ext cx="2514600" cy="359615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E29427"/>
                </a:solidFill>
                <a:latin typeface="Marianne Light" panose="02000000000000000000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5869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380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4590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02549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4865508" y="3579612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7552766" y="3579612"/>
            <a:ext cx="126784" cy="1267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F73B0F-FDFF-4E23-B702-79C0E39E4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10279157" y="3576127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nche pictos blanc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EB4467C-4F00-430E-B842-58A12148A2F1}"/>
              </a:ext>
            </a:extLst>
          </p:cNvPr>
          <p:cNvSpPr/>
          <p:nvPr userDrawn="1"/>
        </p:nvSpPr>
        <p:spPr>
          <a:xfrm>
            <a:off x="280330" y="276690"/>
            <a:ext cx="11911669" cy="6304619"/>
          </a:xfrm>
          <a:prstGeom prst="rect">
            <a:avLst/>
          </a:prstGeom>
          <a:solidFill>
            <a:srgbClr val="009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45" y="411121"/>
            <a:ext cx="89262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844" y="1155421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5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AE3FEF3D-0E84-477D-A3BB-2C8703274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2137003" y="3577239"/>
            <a:ext cx="126000" cy="12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23B56AF-D94E-46BE-8DCA-874FFC73B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4871361" y="3570862"/>
            <a:ext cx="126000" cy="12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B85F752-CB97-415E-978A-A2F955BBC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7546377" y="3570864"/>
            <a:ext cx="126000" cy="12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89FA7ED-B1DE-4E69-9084-1433202BA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10315744" y="3580696"/>
            <a:ext cx="126000" cy="126000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76FB9B5C-1E43-41F4-8CA5-CF3050C2B534}"/>
              </a:ext>
            </a:extLst>
          </p:cNvPr>
          <p:cNvSpPr/>
          <p:nvPr userDrawn="1"/>
        </p:nvSpPr>
        <p:spPr>
          <a:xfrm>
            <a:off x="9658900" y="2003841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6889221" y="1994159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4214518" y="1994159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9220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8443" y="2174342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CB8F6B5B-E7A6-43A7-818B-1C6EE12906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8899" y="219866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3556563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6269368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7EA0F4B-144B-4FE5-A578-3D53FB540275}"/>
              </a:ext>
            </a:extLst>
          </p:cNvPr>
          <p:cNvCxnSpPr/>
          <p:nvPr userDrawn="1"/>
        </p:nvCxnSpPr>
        <p:spPr>
          <a:xfrm>
            <a:off x="8982173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57339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57339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459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59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DC7D2E21-49B5-4EC3-85BE-880F1A6BAD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0987" y="3958587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8EC4BD2C-C9E3-4D9B-BABB-5BD2ECD98A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0987" y="4292040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978574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82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8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AFDD6-10B6-464B-9640-5197C893E1D0}"/>
              </a:ext>
            </a:extLst>
          </p:cNvPr>
          <p:cNvSpPr/>
          <p:nvPr userDrawn="1"/>
        </p:nvSpPr>
        <p:spPr>
          <a:xfrm>
            <a:off x="337298" y="1281207"/>
            <a:ext cx="11854701" cy="5075143"/>
          </a:xfrm>
          <a:prstGeom prst="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D7D5250-7A7B-4FC0-AADB-198FFDA927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69798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39849" y="2232681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4824" y="219648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152311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8037337" y="2288524"/>
            <a:ext cx="0" cy="900000"/>
          </a:xfrm>
          <a:prstGeom prst="line">
            <a:avLst/>
          </a:prstGeom>
          <a:ln w="3175">
            <a:solidFill>
              <a:srgbClr val="B1D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4436" y="3986646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4436" y="4320099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0638" y="399483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10638" y="432828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EEF9760-32BD-43E1-A4F6-53267CEE7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2146406" y="3579612"/>
            <a:ext cx="126784" cy="1267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66CB3EA-9EB9-4623-9970-3882C97C9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6032605" y="3607626"/>
            <a:ext cx="126784" cy="12678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09E8D2-4EDE-4F02-93E4-ADF8B0074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7213" flipH="1">
            <a:off x="9918807" y="3615813"/>
            <a:ext cx="126784" cy="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71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points clés avec pic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75425AD-94E6-4CE3-B431-43724704C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9383155" y="3565705"/>
            <a:ext cx="126000" cy="12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7CCC73F-6E7A-4254-837C-14FBA32C9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2137004" y="3574153"/>
            <a:ext cx="126000" cy="12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4F0392F-0F7B-4EC2-AA2E-3A18466CF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801">
            <a:off x="5760392" y="3566024"/>
            <a:ext cx="126000" cy="126000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299B843-391A-449E-9999-A89075067621}"/>
              </a:ext>
            </a:extLst>
          </p:cNvPr>
          <p:cNvSpPr/>
          <p:nvPr userDrawn="1"/>
        </p:nvSpPr>
        <p:spPr>
          <a:xfrm>
            <a:off x="8726312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5415B97-344A-4A89-8F0B-6185EEA83663}"/>
              </a:ext>
            </a:extLst>
          </p:cNvPr>
          <p:cNvSpPr/>
          <p:nvPr userDrawn="1"/>
        </p:nvSpPr>
        <p:spPr>
          <a:xfrm>
            <a:off x="5111524" y="1989000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1F6F6BF-3E33-4670-BB40-A3F099B88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783" y="565777"/>
            <a:ext cx="10695804" cy="411033"/>
          </a:xfrm>
        </p:spPr>
        <p:txBody>
          <a:bodyPr/>
          <a:lstStyle>
            <a:lvl1pPr marL="0" indent="0">
              <a:buNone/>
              <a:defRPr>
                <a:solidFill>
                  <a:srgbClr val="E3952A"/>
                </a:solidFill>
                <a:latin typeface="Marianne Medium" panose="02000000000000000000" pitchFamily="50" charset="0"/>
              </a:defRPr>
            </a:lvl1pPr>
            <a:lvl2pPr>
              <a:defRPr>
                <a:solidFill>
                  <a:srgbClr val="E3952A"/>
                </a:solidFill>
              </a:defRPr>
            </a:lvl2pPr>
          </a:lstStyle>
          <a:p>
            <a:pPr lvl="0"/>
            <a:r>
              <a:rPr lang="fr-FR" dirty="0"/>
              <a:t>Titre de la page </a:t>
            </a:r>
          </a:p>
          <a:p>
            <a:pPr lv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5703A4-FC8B-4932-AA37-29EEA8AEA1A0}"/>
              </a:ext>
            </a:extLst>
          </p:cNvPr>
          <p:cNvSpPr/>
          <p:nvPr userDrawn="1"/>
        </p:nvSpPr>
        <p:spPr>
          <a:xfrm rot="10800000">
            <a:off x="337298" y="591293"/>
            <a:ext cx="36000" cy="360000"/>
          </a:xfrm>
          <a:prstGeom prst="roundRect">
            <a:avLst/>
          </a:prstGeom>
          <a:solidFill>
            <a:srgbClr val="E39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FBD0941F-B14D-4A1D-AF53-3B4D37FAB3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6311" y="2169183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sp>
        <p:nvSpPr>
          <p:cNvPr id="11" name="Espace réservé pour une image  8">
            <a:extLst>
              <a:ext uri="{FF2B5EF4-FFF2-40B4-BE49-F238E27FC236}">
                <a16:creationId xmlns:a16="http://schemas.microsoft.com/office/drawing/2014/main" id="{3B24F5BC-7C9A-42C2-A3E9-E7C7C4939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3236" y="2169000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A40C36-C073-4952-90FE-ABAB0C61559B}"/>
              </a:ext>
            </a:extLst>
          </p:cNvPr>
          <p:cNvCxnSpPr/>
          <p:nvPr userDrawn="1"/>
        </p:nvCxnSpPr>
        <p:spPr>
          <a:xfrm>
            <a:off x="4011698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719D14D-BBCC-4669-B252-970897193B5F}"/>
              </a:ext>
            </a:extLst>
          </p:cNvPr>
          <p:cNvCxnSpPr/>
          <p:nvPr userDrawn="1"/>
        </p:nvCxnSpPr>
        <p:spPr>
          <a:xfrm>
            <a:off x="7634774" y="2288524"/>
            <a:ext cx="0" cy="900000"/>
          </a:xfrm>
          <a:prstGeom prst="line">
            <a:avLst/>
          </a:prstGeom>
          <a:ln w="3175">
            <a:solidFill>
              <a:srgbClr val="FFE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15713EE7-2353-4125-99FD-F7E5515E2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8237" y="3958632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A9CE40A3-5810-4FF8-A5F3-13EB6E5A6B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8237" y="4292085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EEFF5950-A27C-4E29-B534-0B5441478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9962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C3519FC-E196-4D77-9200-EEA2E1DF7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9962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E73C793B-A56F-49F0-A48D-AACA8DA3FA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688" y="3953473"/>
            <a:ext cx="2143125" cy="333454"/>
          </a:xfr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Élément principal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8F83C99D-D56A-47C1-8E59-2C0E5DEC0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688" y="4286926"/>
            <a:ext cx="2143125" cy="288407"/>
          </a:xfrm>
        </p:spPr>
        <p:txBody>
          <a:bodyPr>
            <a:norm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  <a:latin typeface="Marianne Light" panose="02000000000000000000" pitchFamily="50" charset="0"/>
              </a:defRPr>
            </a:lvl1pPr>
          </a:lstStyle>
          <a:p>
            <a:pPr lvl="0"/>
            <a:r>
              <a:rPr lang="fr-FR" dirty="0"/>
              <a:t>Texte de description / explications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065D43-EDB8-465D-B0BA-D908865368D6}"/>
              </a:ext>
            </a:extLst>
          </p:cNvPr>
          <p:cNvSpPr/>
          <p:nvPr userDrawn="1"/>
        </p:nvSpPr>
        <p:spPr>
          <a:xfrm>
            <a:off x="1480160" y="2000375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8">
            <a:extLst>
              <a:ext uri="{FF2B5EF4-FFF2-40B4-BE49-F238E27FC236}">
                <a16:creationId xmlns:a16="http://schemas.microsoft.com/office/drawing/2014/main" id="{EFFF86D6-A357-46F2-83EA-A0325488A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7187" y="2174159"/>
            <a:ext cx="108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3449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nche pictos ver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F71FDD34-601B-452E-92B7-099ED27B8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45" y="411121"/>
            <a:ext cx="8926246" cy="96734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70E49-D4BC-4544-88FE-7B8F833974DC}"/>
              </a:ext>
            </a:extLst>
          </p:cNvPr>
          <p:cNvSpPr/>
          <p:nvPr userDrawn="1"/>
        </p:nvSpPr>
        <p:spPr>
          <a:xfrm>
            <a:off x="11911668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B4E5-8810-4C22-9334-E62E63C0DBFB}"/>
              </a:ext>
            </a:extLst>
          </p:cNvPr>
          <p:cNvSpPr/>
          <p:nvPr userDrawn="1"/>
        </p:nvSpPr>
        <p:spPr>
          <a:xfrm>
            <a:off x="0" y="0"/>
            <a:ext cx="280332" cy="2766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28">
            <a:extLst>
              <a:ext uri="{FF2B5EF4-FFF2-40B4-BE49-F238E27FC236}">
                <a16:creationId xmlns:a16="http://schemas.microsoft.com/office/drawing/2014/main" id="{EAB666F3-24AE-49DB-A9DB-4C982A0CD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844" y="1155421"/>
            <a:ext cx="8607590" cy="44608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Crimson Pro Medium" pitchFamily="2" charset="0"/>
              </a:defRPr>
            </a:lvl1pPr>
          </a:lstStyle>
          <a:p>
            <a:pPr lvl="0"/>
            <a:r>
              <a:rPr lang="fr-FR" dirty="0"/>
              <a:t>Sous-titre éventuel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2344F-35E0-4C46-B187-F965C6EF9A82}"/>
              </a:ext>
            </a:extLst>
          </p:cNvPr>
          <p:cNvSpPr/>
          <p:nvPr userDrawn="1"/>
        </p:nvSpPr>
        <p:spPr>
          <a:xfrm>
            <a:off x="-2" y="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5D5B83-F4D6-48AF-8F15-788A12AE405D}"/>
              </a:ext>
            </a:extLst>
          </p:cNvPr>
          <p:cNvSpPr/>
          <p:nvPr userDrawn="1"/>
        </p:nvSpPr>
        <p:spPr>
          <a:xfrm>
            <a:off x="0" y="6581310"/>
            <a:ext cx="280332" cy="276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1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simple_avec 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55991E2-4B8A-4B44-8357-7B9DB45A868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326" y="1664102"/>
            <a:ext cx="6741883" cy="4180724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5128B2E6-FBEA-446B-92DA-EF8637ED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35" y="565782"/>
            <a:ext cx="6561873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B2AF32-5AC2-4164-B6CC-EBCFA915DB85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9" name="Espace réservé du texte 19">
            <a:extLst>
              <a:ext uri="{FF2B5EF4-FFF2-40B4-BE49-F238E27FC236}">
                <a16:creationId xmlns:a16="http://schemas.microsoft.com/office/drawing/2014/main" id="{788C84BC-7BE6-4D9F-8C8F-96AEC0E572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336" y="1013174"/>
            <a:ext cx="6561872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5B97D6C-1E61-4CFB-9E7E-495FFA724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" y="5865939"/>
            <a:ext cx="498083" cy="497604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B4634C5-CE4D-4EDF-90C9-9C7F25497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" y="6363543"/>
            <a:ext cx="497604" cy="49760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ED89ADC-D513-4EDE-91DF-44A7D59B4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4824">
            <a:off x="9512023" y="1916309"/>
            <a:ext cx="396715" cy="396335"/>
          </a:xfrm>
          <a:prstGeom prst="rect">
            <a:avLst/>
          </a:prstGeom>
          <a:ln>
            <a:noFill/>
          </a:ln>
        </p:spPr>
      </p:pic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2B7A9F52-7D8A-4F92-A38D-7A59EC0B0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58" y="2588098"/>
            <a:ext cx="1842447" cy="941624"/>
          </a:xfrm>
        </p:spPr>
        <p:txBody>
          <a:bodyPr>
            <a:noAutofit/>
          </a:bodyPr>
          <a:lstStyle>
            <a:lvl1pPr marL="0" indent="0" algn="ctr">
              <a:buNone/>
              <a:defRPr sz="6600" i="1">
                <a:latin typeface="Crimson Pro ExtraBold" pitchFamily="2" charset="0"/>
              </a:defRPr>
            </a:lvl1pPr>
          </a:lstStyle>
          <a:p>
            <a:pPr lvl="0"/>
            <a:r>
              <a:rPr lang="fr-FR" dirty="0"/>
              <a:t>360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360AEF6B-829F-4844-9C9A-AD41A043F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58" y="3653201"/>
            <a:ext cx="1842447" cy="58764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rimson Pro SemiBold" pitchFamily="2" charset="0"/>
              </a:defRPr>
            </a:lvl1pPr>
          </a:lstStyle>
          <a:p>
            <a:pPr lvl="0"/>
            <a:r>
              <a:rPr lang="fr-FR" dirty="0"/>
              <a:t>texte </a:t>
            </a:r>
            <a:br>
              <a:rPr lang="fr-FR" dirty="0"/>
            </a:br>
            <a:r>
              <a:rPr lang="fr-FR" dirty="0"/>
              <a:t>principal 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E61B3ABF-12C7-4C93-B231-88CAC363B3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9158" y="4240845"/>
            <a:ext cx="1842447" cy="34133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Crimson Pro Light" pitchFamily="2" charset="0"/>
              </a:defRPr>
            </a:lvl1pPr>
          </a:lstStyle>
          <a:p>
            <a:pPr lvl="0"/>
            <a:r>
              <a:rPr lang="fr-FR" dirty="0"/>
              <a:t>suite texte</a:t>
            </a:r>
          </a:p>
        </p:txBody>
      </p:sp>
    </p:spTree>
    <p:extLst>
      <p:ext uri="{BB962C8B-B14F-4D97-AF65-F5344CB8AC3E}">
        <p14:creationId xmlns:p14="http://schemas.microsoft.com/office/powerpoint/2010/main" val="51490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7F6CF6B-FDF2-40C3-BFE3-3258EE5D27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3173" y="2324745"/>
            <a:ext cx="3830298" cy="375467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lang="fr-FR" sz="2000" i="1" kern="1200" dirty="0">
                <a:solidFill>
                  <a:srgbClr val="000000"/>
                </a:solidFill>
                <a:latin typeface="Crimson Pro Light" pitchFamily="2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Cliquer pour insérer une citation 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B696F8-D7ED-41F1-B24E-4B14789802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9587" y="56408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200">
                <a:latin typeface="Marianne Thin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3E59D54-54FE-442C-AE97-EA5C092F52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450262" y="1012575"/>
            <a:ext cx="2903172" cy="36512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600" i="0">
                <a:solidFill>
                  <a:schemeClr val="tx1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Nom prénom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91A6E04-9657-42B3-B7A9-2FC0BA2BBF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0262" y="1402855"/>
            <a:ext cx="2903172" cy="36419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Marianne Thin" panose="02000000000000000000" pitchFamily="50" charset="0"/>
              </a:defRPr>
            </a:lvl1pPr>
          </a:lstStyle>
          <a:p>
            <a:pPr lvl="0"/>
            <a:r>
              <a:rPr lang="fr-FR" dirty="0"/>
              <a:t>Poste de la personne citée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5CF995F-AD17-464F-94FB-94E76317F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4426" y="2324745"/>
            <a:ext cx="635161" cy="51209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9222B159-012D-40F7-A217-5E76813A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3345" y="5737808"/>
            <a:ext cx="525259" cy="34161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accent3"/>
                </a:solidFill>
                <a:latin typeface="Marianne ExtraBold" panose="02000000000000000000" pitchFamily="50" charset="0"/>
              </a:defRPr>
            </a:lvl1pPr>
          </a:lstStyle>
          <a:p>
            <a:pPr lvl="0"/>
            <a:r>
              <a:rPr lang="fr-FR" dirty="0"/>
              <a:t>‘’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BC76363-30CB-48E1-9D3D-099D52480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48" y="6366723"/>
            <a:ext cx="497605" cy="497605"/>
          </a:xfrm>
          <a:prstGeom prst="rect">
            <a:avLst/>
          </a:prstGeom>
        </p:spPr>
      </p:pic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A18349B3-A6DD-407F-93D7-AC4AA3178E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49336" y="565782"/>
            <a:ext cx="5146664" cy="43116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1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A9F7E77-5216-4D9D-9144-3C6475778A7D}"/>
              </a:ext>
            </a:extLst>
          </p:cNvPr>
          <p:cNvSpPr/>
          <p:nvPr userDrawn="1"/>
        </p:nvSpPr>
        <p:spPr>
          <a:xfrm rot="10800000">
            <a:off x="769328" y="735603"/>
            <a:ext cx="36000" cy="72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730BBF83-35EE-4DBA-9091-61E16168BDD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9335" y="1013174"/>
            <a:ext cx="5146663" cy="626779"/>
          </a:xfrm>
        </p:spPr>
        <p:txBody>
          <a:bodyPr>
            <a:normAutofit/>
          </a:bodyPr>
          <a:lstStyle>
            <a:lvl1pPr marL="0" indent="0">
              <a:buNone/>
              <a:defRPr lang="fr-FR" sz="2800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Suite titre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2A0A8086-8117-4D85-B94E-C9DA937CB3F4}"/>
              </a:ext>
            </a:extLst>
          </p:cNvPr>
          <p:cNvSpPr>
            <a:spLocks noGrp="1"/>
          </p:cNvSpPr>
          <p:nvPr userDrawn="1">
            <p:ph type="body" sz="half" idx="16" hasCustomPrompt="1"/>
          </p:nvPr>
        </p:nvSpPr>
        <p:spPr>
          <a:xfrm>
            <a:off x="769327" y="1664102"/>
            <a:ext cx="5326674" cy="4006043"/>
          </a:xfrm>
        </p:spPr>
        <p:txBody>
          <a:bodyPr lIns="288000" tIns="288000" rIns="288000" bIns="360000"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rgbClr val="000000"/>
                </a:solidFill>
                <a:latin typeface="Marianne" panose="020000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  <a:p>
            <a:r>
              <a:rPr lang="fr-FR" b="1" dirty="0">
                <a:latin typeface="Marianne" panose="02000000000000000000" pitchFamily="50" charset="0"/>
              </a:rPr>
              <a:t>Lorem ipsum </a:t>
            </a:r>
            <a:r>
              <a:rPr lang="fr-FR" b="1" dirty="0" err="1">
                <a:latin typeface="Marianne" panose="02000000000000000000" pitchFamily="50" charset="0"/>
              </a:rPr>
              <a:t>dolor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sit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amet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consectetur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adipiscing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elit</a:t>
            </a:r>
            <a:r>
              <a:rPr lang="fr-FR" b="1" dirty="0">
                <a:latin typeface="Marianne" panose="02000000000000000000" pitchFamily="50" charset="0"/>
              </a:rPr>
              <a:t>, </a:t>
            </a:r>
            <a:r>
              <a:rPr lang="fr-FR" b="1" dirty="0" err="1">
                <a:latin typeface="Marianne" panose="02000000000000000000" pitchFamily="50" charset="0"/>
              </a:rPr>
              <a:t>sed</a:t>
            </a:r>
            <a:r>
              <a:rPr lang="fr-FR" b="1" dirty="0">
                <a:latin typeface="Marianne" panose="02000000000000000000" pitchFamily="50" charset="0"/>
              </a:rPr>
              <a:t> do </a:t>
            </a:r>
            <a:r>
              <a:rPr lang="fr-FR" b="1" dirty="0" err="1">
                <a:latin typeface="Marianne" panose="02000000000000000000" pitchFamily="50" charset="0"/>
              </a:rPr>
              <a:t>eiusmod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tempor</a:t>
            </a:r>
            <a:r>
              <a:rPr lang="fr-FR" b="1" dirty="0">
                <a:latin typeface="Marianne" panose="02000000000000000000" pitchFamily="50" charset="0"/>
              </a:rPr>
              <a:t> </a:t>
            </a:r>
            <a:r>
              <a:rPr lang="fr-FR" b="1" dirty="0" err="1">
                <a:latin typeface="Marianne" panose="02000000000000000000" pitchFamily="50" charset="0"/>
              </a:rPr>
              <a:t>incididunt</a:t>
            </a:r>
            <a:r>
              <a:rPr lang="fr-FR" b="1" dirty="0">
                <a:latin typeface="Marianne" panose="02000000000000000000" pitchFamily="50" charset="0"/>
              </a:rPr>
              <a:t> ut </a:t>
            </a:r>
            <a:r>
              <a:rPr lang="fr-FR" b="1" dirty="0" err="1">
                <a:latin typeface="Marianne" panose="02000000000000000000" pitchFamily="50" charset="0"/>
              </a:rPr>
              <a:t>labore</a:t>
            </a:r>
            <a:r>
              <a:rPr lang="fr-FR" b="1" dirty="0">
                <a:latin typeface="Marianne" panose="02000000000000000000" pitchFamily="50" charset="0"/>
              </a:rPr>
              <a:t> et </a:t>
            </a:r>
            <a:r>
              <a:rPr lang="fr-FR" b="1" dirty="0" err="1">
                <a:latin typeface="Marianne" panose="02000000000000000000" pitchFamily="50" charset="0"/>
              </a:rPr>
              <a:t>dolore</a:t>
            </a:r>
            <a:r>
              <a:rPr lang="fr-FR" b="1" dirty="0">
                <a:latin typeface="Marianne" panose="02000000000000000000" pitchFamily="50" charset="0"/>
              </a:rPr>
              <a:t> magna </a:t>
            </a:r>
            <a:r>
              <a:rPr lang="fr-FR" b="1" dirty="0" err="1">
                <a:latin typeface="Marianne" panose="02000000000000000000" pitchFamily="50" charset="0"/>
              </a:rPr>
              <a:t>aliqua</a:t>
            </a:r>
            <a:r>
              <a:rPr lang="fr-FR" b="1" dirty="0">
                <a:latin typeface="Marianne" panose="02000000000000000000" pitchFamily="50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F4B94B-577B-4E74-81F1-C629AD91C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" y="6367289"/>
            <a:ext cx="497278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4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9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1" r:id="rId2"/>
    <p:sldLayoutId id="2147483709" r:id="rId3"/>
    <p:sldLayoutId id="2147483698" r:id="rId4"/>
    <p:sldLayoutId id="2147483724" r:id="rId5"/>
    <p:sldLayoutId id="2147483768" r:id="rId6"/>
    <p:sldLayoutId id="2147483769" r:id="rId7"/>
    <p:sldLayoutId id="2147483699" r:id="rId8"/>
    <p:sldLayoutId id="2147483718" r:id="rId9"/>
    <p:sldLayoutId id="2147483720" r:id="rId10"/>
    <p:sldLayoutId id="2147483786" r:id="rId11"/>
    <p:sldLayoutId id="2147483716" r:id="rId12"/>
    <p:sldLayoutId id="2147483705" r:id="rId13"/>
    <p:sldLayoutId id="2147483784" r:id="rId14"/>
    <p:sldLayoutId id="2147483715" r:id="rId15"/>
    <p:sldLayoutId id="2147483704" r:id="rId16"/>
    <p:sldLayoutId id="2147483717" r:id="rId17"/>
    <p:sldLayoutId id="2147483785" r:id="rId18"/>
    <p:sldLayoutId id="2147483703" r:id="rId19"/>
    <p:sldLayoutId id="2147483714" r:id="rId20"/>
    <p:sldLayoutId id="2147483770" r:id="rId21"/>
    <p:sldLayoutId id="2147483771" r:id="rId22"/>
    <p:sldLayoutId id="214748371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40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78" r:id="rId10"/>
    <p:sldLayoutId id="2147483779" r:id="rId11"/>
    <p:sldLayoutId id="2147483772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2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80" r:id="rId10"/>
    <p:sldLayoutId id="2147483781" r:id="rId11"/>
    <p:sldLayoutId id="2147483774" r:id="rId12"/>
    <p:sldLayoutId id="21474837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D207F3-7D20-41B4-839A-925B854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1CAAD-8171-4BFE-A1F2-3637E857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B4A29-30EB-40B7-A022-6FBE17DA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8379-86F1-4D37-BC18-3693C2E90B8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4892AD-4656-4E88-80BB-76FF5215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DBEEE-03FF-4795-8099-B4FDA6E5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193F-FBB9-4A5A-9743-6D9F94D732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82" r:id="rId10"/>
    <p:sldLayoutId id="2147483783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jp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8302610-98A8-439F-C482-115C3DF66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57" y="442095"/>
            <a:ext cx="5146663" cy="43116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Demande sociale en forêt</a:t>
            </a:r>
          </a:p>
          <a:p>
            <a:endParaRPr lang="fr-FR" dirty="0"/>
          </a:p>
        </p:txBody>
      </p:sp>
      <p:pic>
        <p:nvPicPr>
          <p:cNvPr id="10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55D98FBF-7F3A-6650-F70E-67B54492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47" y="1158697"/>
            <a:ext cx="4744368" cy="2664000"/>
          </a:xfrm>
          <a:prstGeom prst="rect">
            <a:avLst/>
          </a:prstGeom>
          <a:ln>
            <a:solidFill>
              <a:srgbClr val="50A08B"/>
            </a:solidFill>
          </a:ln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2E3F3EBA-B5E7-DC74-908A-340733ACD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58697"/>
            <a:ext cx="4739535" cy="2664000"/>
          </a:xfrm>
          <a:prstGeom prst="rect">
            <a:avLst/>
          </a:prstGeom>
          <a:ln>
            <a:solidFill>
              <a:srgbClr val="50A08B"/>
            </a:solidFill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081F9AD-64D1-4626-16DC-0B9D0B45BA4F}"/>
              </a:ext>
            </a:extLst>
          </p:cNvPr>
          <p:cNvGrpSpPr/>
          <p:nvPr/>
        </p:nvGrpSpPr>
        <p:grpSpPr>
          <a:xfrm rot="5400000">
            <a:off x="10418732" y="3325092"/>
            <a:ext cx="996165" cy="995210"/>
            <a:chOff x="11147054" y="-2016092"/>
            <a:chExt cx="996165" cy="99521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E5D5487-3EE0-991F-E209-EE1C84FD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054" y="-2016092"/>
              <a:ext cx="498082" cy="49760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36FF3CD-090E-0296-A71E-3ECD0B0AC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45137" y="-1518487"/>
              <a:ext cx="498082" cy="49760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366A400-7DC8-20D4-510D-4F99858D0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50" y="4011553"/>
            <a:ext cx="4657725" cy="2619375"/>
          </a:xfrm>
          <a:prstGeom prst="rect">
            <a:avLst/>
          </a:prstGeom>
          <a:ln>
            <a:solidFill>
              <a:srgbClr val="50A08B"/>
            </a:solidFill>
          </a:ln>
        </p:spPr>
      </p:pic>
    </p:spTree>
    <p:extLst>
      <p:ext uri="{BB962C8B-B14F-4D97-AF65-F5344CB8AC3E}">
        <p14:creationId xmlns:p14="http://schemas.microsoft.com/office/powerpoint/2010/main" val="122187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B5911-9EC7-8125-76D9-875B5D7E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32" y="6140222"/>
            <a:ext cx="1519661" cy="571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22847F-D3EF-5EC0-6F6B-FCBED60D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467"/>
            <a:ext cx="6398273" cy="4877269"/>
          </a:xfrm>
          <a:prstGeom prst="rect">
            <a:avLst/>
          </a:prstGeom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680200DD-26D0-5973-088F-760E8E83EEED}"/>
              </a:ext>
            </a:extLst>
          </p:cNvPr>
          <p:cNvSpPr txBox="1">
            <a:spLocks/>
          </p:cNvSpPr>
          <p:nvPr/>
        </p:nvSpPr>
        <p:spPr>
          <a:xfrm>
            <a:off x="1316199" y="5934736"/>
            <a:ext cx="4926242" cy="127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/>
              <a:t>Votre forêt est le spectacle ! </a:t>
            </a:r>
            <a:endParaRPr lang="fr-FR"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82A219-B8AD-2B9A-AD80-8D8FA5307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793" y="1367248"/>
            <a:ext cx="4984207" cy="4536989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7084D06E-DCA3-3ADA-63F0-E0C934C07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21" y="194511"/>
            <a:ext cx="2400839" cy="23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0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B5911-9EC7-8125-76D9-875B5D7E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32" y="6140222"/>
            <a:ext cx="1519661" cy="571096"/>
          </a:xfrm>
          <a:prstGeom prst="rect">
            <a:avLst/>
          </a:prstGeom>
        </p:spPr>
      </p:pic>
      <p:pic>
        <p:nvPicPr>
          <p:cNvPr id="1026" name="Picture 2" descr="FORÊTsport – La nature nous fait du bien">
            <a:extLst>
              <a:ext uri="{FF2B5EF4-FFF2-40B4-BE49-F238E27FC236}">
                <a16:creationId xmlns:a16="http://schemas.microsoft.com/office/drawing/2014/main" id="{62E3A6DC-BA1B-2212-C26C-3FD88D83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19" y="295909"/>
            <a:ext cx="2739060" cy="166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Une image contenant arbre, plein air, herbe, forêt&#10;&#10;Description générée automatiquement">
            <a:extLst>
              <a:ext uri="{FF2B5EF4-FFF2-40B4-BE49-F238E27FC236}">
                <a16:creationId xmlns:a16="http://schemas.microsoft.com/office/drawing/2014/main" id="{586E1E05-9128-2708-F573-EE1BEF54D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2" y="2408980"/>
            <a:ext cx="5183858" cy="2915920"/>
          </a:xfrm>
          <a:prstGeom prst="rect">
            <a:avLst/>
          </a:prstGeom>
        </p:spPr>
      </p:pic>
      <p:pic>
        <p:nvPicPr>
          <p:cNvPr id="33" name="Image 32" descr="Une image contenant arbre, plein air, girafe, plante&#10;&#10;Description générée automatiquement">
            <a:extLst>
              <a:ext uri="{FF2B5EF4-FFF2-40B4-BE49-F238E27FC236}">
                <a16:creationId xmlns:a16="http://schemas.microsoft.com/office/drawing/2014/main" id="{101F2BF2-53C1-21E9-2D5C-03DEBBEB3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52" y="2408981"/>
            <a:ext cx="5183858" cy="2915920"/>
          </a:xfrm>
          <a:prstGeom prst="rect">
            <a:avLst/>
          </a:prstGeom>
        </p:spPr>
      </p:pic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62990173-5E52-D61D-8283-3D704FE5DABA}"/>
              </a:ext>
            </a:extLst>
          </p:cNvPr>
          <p:cNvSpPr txBox="1">
            <a:spLocks/>
          </p:cNvSpPr>
          <p:nvPr/>
        </p:nvSpPr>
        <p:spPr>
          <a:xfrm>
            <a:off x="3937039" y="5604934"/>
            <a:ext cx="4926242" cy="2212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 Espace sport santé nature connecté</a:t>
            </a:r>
          </a:p>
          <a:p>
            <a:pPr algn="ctr"/>
            <a:r>
              <a:rPr lang="fr-FR" sz="2000" b="1" dirty="0"/>
              <a:t>Un espace naturel comme salle de sport </a:t>
            </a:r>
            <a:r>
              <a:rPr lang="fr-FR" sz="2000" b="1" dirty="0" err="1"/>
              <a:t>outdoor</a:t>
            </a:r>
            <a:endParaRPr lang="fr-FR" sz="2000" b="1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C638DD5-1433-2F30-CF9E-B42A71654A99}"/>
              </a:ext>
            </a:extLst>
          </p:cNvPr>
          <p:cNvGrpSpPr/>
          <p:nvPr/>
        </p:nvGrpSpPr>
        <p:grpSpPr>
          <a:xfrm>
            <a:off x="10891591" y="1934194"/>
            <a:ext cx="1012884" cy="995210"/>
            <a:chOff x="7470116" y="3256224"/>
            <a:chExt cx="1012884" cy="99521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66E388E-48EA-F653-C9EF-908326ED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116" y="3256224"/>
              <a:ext cx="498082" cy="497605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CF29E33-090E-52BA-C4A8-546A77B91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84918" y="3753829"/>
              <a:ext cx="498082" cy="49760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456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B5911-9EC7-8125-76D9-875B5D7E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32" y="6140222"/>
            <a:ext cx="1519661" cy="571096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47E2055-1F61-1AE9-5DF9-407726A24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2" y="396570"/>
            <a:ext cx="3273185" cy="1239012"/>
          </a:xfrm>
          <a:prstGeom prst="rect">
            <a:avLst/>
          </a:prstGeom>
        </p:spPr>
      </p:pic>
      <p:pic>
        <p:nvPicPr>
          <p:cNvPr id="14" name="Image 13" descr="Une image contenant arbre, plein air, herbe, plante&#10;&#10;Description générée automatiquement">
            <a:extLst>
              <a:ext uri="{FF2B5EF4-FFF2-40B4-BE49-F238E27FC236}">
                <a16:creationId xmlns:a16="http://schemas.microsoft.com/office/drawing/2014/main" id="{8FA55482-54B3-D10B-3DE2-1EC4A0706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59" y="2007654"/>
            <a:ext cx="6096000" cy="3429000"/>
          </a:xfrm>
          <a:prstGeom prst="rect">
            <a:avLst/>
          </a:prstGeom>
        </p:spPr>
      </p:pic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2F022752-A8D0-8654-DB4D-91F9A41EE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723" y="5410756"/>
            <a:ext cx="5146664" cy="431168"/>
          </a:xfrm>
        </p:spPr>
        <p:txBody>
          <a:bodyPr>
            <a:normAutofit/>
          </a:bodyPr>
          <a:lstStyle/>
          <a:p>
            <a:r>
              <a:rPr lang="fr-FR" sz="1400" dirty="0"/>
              <a:t>Ecrire un Haïku</a:t>
            </a:r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213EDCE9-F9AD-4A90-CC7A-B606B5DDB768}"/>
              </a:ext>
            </a:extLst>
          </p:cNvPr>
          <p:cNvSpPr txBox="1">
            <a:spLocks/>
          </p:cNvSpPr>
          <p:nvPr/>
        </p:nvSpPr>
        <p:spPr>
          <a:xfrm>
            <a:off x="149159" y="5410756"/>
            <a:ext cx="5146664" cy="43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Reconnaître les arbres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F6D506A-BE52-C6B7-8FC1-080B5BD7D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8" y="2007654"/>
            <a:ext cx="3003841" cy="3429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1BBEE9B-3767-2E08-3210-C9009C545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869" y="2007654"/>
            <a:ext cx="2815092" cy="3429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89C059-A676-C339-887F-3F3720B34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148" y="1515945"/>
            <a:ext cx="498082" cy="497605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D21F769-7E3E-3D3D-B55C-1F86B7F63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" y="4939048"/>
            <a:ext cx="498082" cy="497605"/>
          </a:xfrm>
          <a:prstGeom prst="rect">
            <a:avLst/>
          </a:prstGeom>
        </p:spPr>
      </p:pic>
      <p:sp>
        <p:nvSpPr>
          <p:cNvPr id="25" name="Espace réservé du texte 7">
            <a:extLst>
              <a:ext uri="{FF2B5EF4-FFF2-40B4-BE49-F238E27FC236}">
                <a16:creationId xmlns:a16="http://schemas.microsoft.com/office/drawing/2014/main" id="{BAFAC8A5-8E43-BF9D-EB00-454A32AE07EA}"/>
              </a:ext>
            </a:extLst>
          </p:cNvPr>
          <p:cNvSpPr txBox="1">
            <a:spLocks/>
          </p:cNvSpPr>
          <p:nvPr/>
        </p:nvSpPr>
        <p:spPr>
          <a:xfrm>
            <a:off x="9426727" y="5470110"/>
            <a:ext cx="5146664" cy="43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Empreintes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8431727-FE91-E7EC-7D52-86B2BFC292CA}"/>
              </a:ext>
            </a:extLst>
          </p:cNvPr>
          <p:cNvSpPr txBox="1"/>
          <p:nvPr/>
        </p:nvSpPr>
        <p:spPr>
          <a:xfrm>
            <a:off x="2344410" y="5928602"/>
            <a:ext cx="730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FR" sz="2000" b="1" dirty="0">
                <a:latin typeface="Marianne" panose="02000000000000000000" pitchFamily="50" charset="0"/>
              </a:rPr>
              <a:t>Les enfants d’aujourd’hui sont les adultes de demain</a:t>
            </a:r>
          </a:p>
        </p:txBody>
      </p:sp>
    </p:spTree>
    <p:extLst>
      <p:ext uri="{BB962C8B-B14F-4D97-AF65-F5344CB8AC3E}">
        <p14:creationId xmlns:p14="http://schemas.microsoft.com/office/powerpoint/2010/main" val="22198365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NF">
      <a:dk1>
        <a:srgbClr val="095D4D"/>
      </a:dk1>
      <a:lt1>
        <a:srgbClr val="FFFFFF"/>
      </a:lt1>
      <a:dk2>
        <a:srgbClr val="145469"/>
      </a:dk2>
      <a:lt2>
        <a:srgbClr val="FFFFFF"/>
      </a:lt2>
      <a:accent1>
        <a:srgbClr val="002923"/>
      </a:accent1>
      <a:accent2>
        <a:srgbClr val="012E38"/>
      </a:accent2>
      <a:accent3>
        <a:srgbClr val="009878"/>
      </a:accent3>
      <a:accent4>
        <a:srgbClr val="E29427"/>
      </a:accent4>
      <a:accent5>
        <a:srgbClr val="FAC423"/>
      </a:accent5>
      <a:accent6>
        <a:srgbClr val="961917"/>
      </a:accent6>
      <a:hlink>
        <a:srgbClr val="C42531"/>
      </a:hlink>
      <a:folHlink>
        <a:srgbClr val="5E1C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Slide thème bleu">
      <a:dk1>
        <a:srgbClr val="145469"/>
      </a:dk1>
      <a:lt1>
        <a:srgbClr val="FFFFFF"/>
      </a:lt1>
      <a:dk2>
        <a:srgbClr val="012E38"/>
      </a:dk2>
      <a:lt2>
        <a:srgbClr val="FFFFFF"/>
      </a:lt2>
      <a:accent1>
        <a:srgbClr val="012E38"/>
      </a:accent1>
      <a:accent2>
        <a:srgbClr val="145469"/>
      </a:accent2>
      <a:accent3>
        <a:srgbClr val="80CCDD"/>
      </a:accent3>
      <a:accent4>
        <a:srgbClr val="B0DFEA"/>
      </a:accent4>
      <a:accent5>
        <a:srgbClr val="095D4D"/>
      </a:accent5>
      <a:accent6>
        <a:srgbClr val="009878"/>
      </a:accent6>
      <a:hlink>
        <a:srgbClr val="145469"/>
      </a:hlink>
      <a:folHlink>
        <a:srgbClr val="80CC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Slide thème rouge">
      <a:dk1>
        <a:srgbClr val="5E1C28"/>
      </a:dk1>
      <a:lt1>
        <a:srgbClr val="FFFFFF"/>
      </a:lt1>
      <a:dk2>
        <a:srgbClr val="961917"/>
      </a:dk2>
      <a:lt2>
        <a:srgbClr val="FFFFFF"/>
      </a:lt2>
      <a:accent1>
        <a:srgbClr val="5E1C28"/>
      </a:accent1>
      <a:accent2>
        <a:srgbClr val="961917"/>
      </a:accent2>
      <a:accent3>
        <a:srgbClr val="C42531"/>
      </a:accent3>
      <a:accent4>
        <a:srgbClr val="EFABB0"/>
      </a:accent4>
      <a:accent5>
        <a:srgbClr val="663622"/>
      </a:accent5>
      <a:accent6>
        <a:srgbClr val="E29427"/>
      </a:accent6>
      <a:hlink>
        <a:srgbClr val="C42531"/>
      </a:hlink>
      <a:folHlink>
        <a:srgbClr val="5E1C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Slide thème jaune">
      <a:dk1>
        <a:srgbClr val="E29427"/>
      </a:dk1>
      <a:lt1>
        <a:srgbClr val="FFFFFF"/>
      </a:lt1>
      <a:dk2>
        <a:srgbClr val="663622"/>
      </a:dk2>
      <a:lt2>
        <a:srgbClr val="FFFFFF"/>
      </a:lt2>
      <a:accent1>
        <a:srgbClr val="663622"/>
      </a:accent1>
      <a:accent2>
        <a:srgbClr val="E29427"/>
      </a:accent2>
      <a:accent3>
        <a:srgbClr val="FAC423"/>
      </a:accent3>
      <a:accent4>
        <a:srgbClr val="FDE191"/>
      </a:accent4>
      <a:accent5>
        <a:srgbClr val="961917"/>
      </a:accent5>
      <a:accent6>
        <a:srgbClr val="C42531"/>
      </a:accent6>
      <a:hlink>
        <a:srgbClr val="663622"/>
      </a:hlink>
      <a:folHlink>
        <a:srgbClr val="E294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D42B1F5CAD745A06959D84515EB12" ma:contentTypeVersion="16" ma:contentTypeDescription="Crée un document." ma:contentTypeScope="" ma:versionID="a41fe13ab90493fc4e7bc595d4692a99">
  <xsd:schema xmlns:xsd="http://www.w3.org/2001/XMLSchema" xmlns:xs="http://www.w3.org/2001/XMLSchema" xmlns:p="http://schemas.microsoft.com/office/2006/metadata/properties" xmlns:ns2="3c7f8a45-07eb-46c4-bc71-ba910dd444e3" xmlns:ns3="bd9134d9-7046-4024-a6ea-470a07ac9ce5" targetNamespace="http://schemas.microsoft.com/office/2006/metadata/properties" ma:root="true" ma:fieldsID="a5fdf57e359ff22ba1cb43ac8a39a6b0" ns2:_="" ns3:_="">
    <xsd:import namespace="3c7f8a45-07eb-46c4-bc71-ba910dd444e3"/>
    <xsd:import namespace="bd9134d9-7046-4024-a6ea-470a07ac9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8a45-07eb-46c4-bc71-ba910dd44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60baf8d-f19f-4ef4-a24d-caa2d0ded6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134d9-7046-4024-a6ea-470a07ac9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6da654-41f3-4e07-992f-ab8b197c38c0}" ma:internalName="TaxCatchAll" ma:showField="CatchAllData" ma:web="bd9134d9-7046-4024-a6ea-470a07ac9c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083F45-7511-48A4-9FDB-5113CEDC2290}"/>
</file>

<file path=customXml/itemProps2.xml><?xml version="1.0" encoding="utf-8"?>
<ds:datastoreItem xmlns:ds="http://schemas.openxmlformats.org/officeDocument/2006/customXml" ds:itemID="{8BD6D9E2-A89B-4E55-82E1-41EBAC8EE52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</TotalTime>
  <Words>39</Words>
  <Application>Microsoft Office PowerPoint</Application>
  <PresentationFormat>Grand écran</PresentationFormat>
  <Paragraphs>8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</vt:i4>
      </vt:variant>
    </vt:vector>
  </HeadingPairs>
  <TitlesOfParts>
    <vt:vector size="20" baseType="lpstr">
      <vt:lpstr>Arial</vt:lpstr>
      <vt:lpstr>Calibri</vt:lpstr>
      <vt:lpstr>Calibri Light</vt:lpstr>
      <vt:lpstr>Crimson Pro ExtraBold</vt:lpstr>
      <vt:lpstr>Crimson Pro Light</vt:lpstr>
      <vt:lpstr>Crimson Pro Medium</vt:lpstr>
      <vt:lpstr>Crimson Pro SemiBold</vt:lpstr>
      <vt:lpstr>Marianne</vt:lpstr>
      <vt:lpstr>Marianne ExtraBold</vt:lpstr>
      <vt:lpstr>Marianne Light</vt:lpstr>
      <vt:lpstr>Marianne Medium</vt:lpstr>
      <vt:lpstr>Marianne Thin</vt:lpstr>
      <vt:lpstr>Thème Office</vt:lpstr>
      <vt:lpstr>1_Thème Office</vt:lpstr>
      <vt:lpstr>2_Thème Office</vt:lpstr>
      <vt:lpstr>3_Thème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BATY Margot</dc:creator>
  <cp:lastModifiedBy>OGROTZKY Celine</cp:lastModifiedBy>
  <cp:revision>89</cp:revision>
  <dcterms:created xsi:type="dcterms:W3CDTF">2021-07-21T07:23:52Z</dcterms:created>
  <dcterms:modified xsi:type="dcterms:W3CDTF">2023-03-17T14:44:56Z</dcterms:modified>
</cp:coreProperties>
</file>