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24" r:id="rId2"/>
    <p:sldMasterId id="2147483699" r:id="rId3"/>
    <p:sldMasterId id="2147483660" r:id="rId4"/>
    <p:sldMasterId id="2147483745" r:id="rId5"/>
    <p:sldMasterId id="2147483749" r:id="rId6"/>
  </p:sldMasterIdLst>
  <p:notesMasterIdLst>
    <p:notesMasterId r:id="rId36"/>
  </p:notesMasterIdLst>
  <p:handoutMasterIdLst>
    <p:handoutMasterId r:id="rId37"/>
  </p:handoutMasterIdLst>
  <p:sldIdLst>
    <p:sldId id="256" r:id="rId7"/>
    <p:sldId id="379" r:id="rId8"/>
    <p:sldId id="351" r:id="rId9"/>
    <p:sldId id="352" r:id="rId10"/>
    <p:sldId id="378"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Lst>
  <p:sldSz cx="15113000" cy="21374100"/>
  <p:notesSz cx="6858000" cy="9144000"/>
  <p:embeddedFontLst>
    <p:embeddedFont>
      <p:font typeface="Arial Black" panose="020B0A04020102020204" pitchFamily="34"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 tressur" initials="jt" lastIdx="5" clrIdx="0">
    <p:extLst>
      <p:ext uri="{19B8F6BF-5375-455C-9EA6-DF929625EA0E}">
        <p15:presenceInfo xmlns:p15="http://schemas.microsoft.com/office/powerpoint/2012/main" userId="536d7f73139981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635"/>
    <a:srgbClr val="4A452A"/>
    <a:srgbClr val="628608"/>
    <a:srgbClr val="7FAE0A"/>
    <a:srgbClr val="F78507"/>
    <a:srgbClr val="5B8D4D"/>
    <a:srgbClr val="7F9E40"/>
    <a:srgbClr val="DE9A20"/>
    <a:srgbClr val="C67952"/>
    <a:srgbClr val="857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F8875-EF40-42A6-BAA9-89719A045174}" v="22" dt="2026-05-04T10:17:29.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48860" autoAdjust="0"/>
  </p:normalViewPr>
  <p:slideViewPr>
    <p:cSldViewPr>
      <p:cViewPr>
        <p:scale>
          <a:sx n="40" d="100"/>
          <a:sy n="40" d="100"/>
        </p:scale>
        <p:origin x="1384" y="-21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Ducloutrier" userId="4124be57-5486-41f1-9881-ec8e3ec1fa78" providerId="ADAL" clId="{5D067763-B8E8-4950-BF43-CDAB6C62FB48}"/>
    <pc:docChg chg="undo custSel modSld">
      <pc:chgData name="Thomas Ducloutrier" userId="4124be57-5486-41f1-9881-ec8e3ec1fa78" providerId="ADAL" clId="{5D067763-B8E8-4950-BF43-CDAB6C62FB48}" dt="2026-04-08T15:25:10.431" v="863" actId="1076"/>
      <pc:docMkLst>
        <pc:docMk/>
      </pc:docMkLst>
      <pc:sldChg chg="modSp mod">
        <pc:chgData name="Thomas Ducloutrier" userId="4124be57-5486-41f1-9881-ec8e3ec1fa78" providerId="ADAL" clId="{5D067763-B8E8-4950-BF43-CDAB6C62FB48}" dt="2026-04-08T14:39:14.214" v="40" actId="20577"/>
        <pc:sldMkLst>
          <pc:docMk/>
          <pc:sldMk cId="3035108868" sldId="256"/>
        </pc:sldMkLst>
        <pc:spChg chg="mod">
          <ac:chgData name="Thomas Ducloutrier" userId="4124be57-5486-41f1-9881-ec8e3ec1fa78" providerId="ADAL" clId="{5D067763-B8E8-4950-BF43-CDAB6C62FB48}" dt="2026-04-08T14:32:02.308" v="1" actId="20577"/>
          <ac:spMkLst>
            <pc:docMk/>
            <pc:sldMk cId="3035108868" sldId="256"/>
            <ac:spMk id="17" creationId="{BA79ECC7-38A1-6FC6-0286-57A80E72819C}"/>
          </ac:spMkLst>
        </pc:spChg>
        <pc:spChg chg="mod">
          <ac:chgData name="Thomas Ducloutrier" userId="4124be57-5486-41f1-9881-ec8e3ec1fa78" providerId="ADAL" clId="{5D067763-B8E8-4950-BF43-CDAB6C62FB48}" dt="2026-04-08T14:37:28.178" v="10" actId="20577"/>
          <ac:spMkLst>
            <pc:docMk/>
            <pc:sldMk cId="3035108868" sldId="256"/>
            <ac:spMk id="18" creationId="{8AB615A1-6F94-CE44-B3CB-42E2C07B2A60}"/>
          </ac:spMkLst>
        </pc:spChg>
        <pc:spChg chg="mod">
          <ac:chgData name="Thomas Ducloutrier" userId="4124be57-5486-41f1-9881-ec8e3ec1fa78" providerId="ADAL" clId="{5D067763-B8E8-4950-BF43-CDAB6C62FB48}" dt="2026-04-08T14:39:14.214" v="40" actId="20577"/>
          <ac:spMkLst>
            <pc:docMk/>
            <pc:sldMk cId="3035108868" sldId="256"/>
            <ac:spMk id="19" creationId="{E57B8F5C-B32D-304B-C44C-F74E0F94FF0D}"/>
          </ac:spMkLst>
        </pc:spChg>
        <pc:spChg chg="mod">
          <ac:chgData name="Thomas Ducloutrier" userId="4124be57-5486-41f1-9881-ec8e3ec1fa78" providerId="ADAL" clId="{5D067763-B8E8-4950-BF43-CDAB6C62FB48}" dt="2026-04-08T14:37:41.947" v="11" actId="20577"/>
          <ac:spMkLst>
            <pc:docMk/>
            <pc:sldMk cId="3035108868" sldId="256"/>
            <ac:spMk id="45" creationId="{342FB7A1-FAC8-D6C2-A4DB-02BC714E12E9}"/>
          </ac:spMkLst>
        </pc:spChg>
      </pc:sldChg>
      <pc:sldChg chg="modNotesTx">
        <pc:chgData name="Thomas Ducloutrier" userId="4124be57-5486-41f1-9881-ec8e3ec1fa78" providerId="ADAL" clId="{5D067763-B8E8-4950-BF43-CDAB6C62FB48}" dt="2026-04-08T15:11:08.629" v="660" actId="20577"/>
        <pc:sldMkLst>
          <pc:docMk/>
          <pc:sldMk cId="3001516326" sldId="355"/>
        </pc:sldMkLst>
      </pc:sldChg>
      <pc:sldChg chg="modNotesTx">
        <pc:chgData name="Thomas Ducloutrier" userId="4124be57-5486-41f1-9881-ec8e3ec1fa78" providerId="ADAL" clId="{5D067763-B8E8-4950-BF43-CDAB6C62FB48}" dt="2026-04-08T15:12:00.836" v="661" actId="20577"/>
        <pc:sldMkLst>
          <pc:docMk/>
          <pc:sldMk cId="797713164" sldId="360"/>
        </pc:sldMkLst>
      </pc:sldChg>
      <pc:sldChg chg="modNotesTx">
        <pc:chgData name="Thomas Ducloutrier" userId="4124be57-5486-41f1-9881-ec8e3ec1fa78" providerId="ADAL" clId="{5D067763-B8E8-4950-BF43-CDAB6C62FB48}" dt="2026-04-08T15:12:19.493" v="666" actId="20577"/>
        <pc:sldMkLst>
          <pc:docMk/>
          <pc:sldMk cId="1387818196" sldId="361"/>
        </pc:sldMkLst>
      </pc:sldChg>
      <pc:sldChg chg="modNotesTx">
        <pc:chgData name="Thomas Ducloutrier" userId="4124be57-5486-41f1-9881-ec8e3ec1fa78" providerId="ADAL" clId="{5D067763-B8E8-4950-BF43-CDAB6C62FB48}" dt="2026-04-08T15:12:52.394" v="672" actId="20577"/>
        <pc:sldMkLst>
          <pc:docMk/>
          <pc:sldMk cId="1109184822" sldId="362"/>
        </pc:sldMkLst>
      </pc:sldChg>
      <pc:sldChg chg="modNotesTx">
        <pc:chgData name="Thomas Ducloutrier" userId="4124be57-5486-41f1-9881-ec8e3ec1fa78" providerId="ADAL" clId="{5D067763-B8E8-4950-BF43-CDAB6C62FB48}" dt="2026-04-08T15:13:13.766" v="676" actId="6549"/>
        <pc:sldMkLst>
          <pc:docMk/>
          <pc:sldMk cId="1241474713" sldId="363"/>
        </pc:sldMkLst>
      </pc:sldChg>
      <pc:sldChg chg="modNotesTx">
        <pc:chgData name="Thomas Ducloutrier" userId="4124be57-5486-41f1-9881-ec8e3ec1fa78" providerId="ADAL" clId="{5D067763-B8E8-4950-BF43-CDAB6C62FB48}" dt="2026-04-08T15:13:39.815" v="695" actId="20577"/>
        <pc:sldMkLst>
          <pc:docMk/>
          <pc:sldMk cId="874417572" sldId="364"/>
        </pc:sldMkLst>
      </pc:sldChg>
      <pc:sldChg chg="modNotesTx">
        <pc:chgData name="Thomas Ducloutrier" userId="4124be57-5486-41f1-9881-ec8e3ec1fa78" providerId="ADAL" clId="{5D067763-B8E8-4950-BF43-CDAB6C62FB48}" dt="2026-04-08T15:14:37.281" v="699" actId="20577"/>
        <pc:sldMkLst>
          <pc:docMk/>
          <pc:sldMk cId="3981196507" sldId="367"/>
        </pc:sldMkLst>
      </pc:sldChg>
      <pc:sldChg chg="modNotesTx">
        <pc:chgData name="Thomas Ducloutrier" userId="4124be57-5486-41f1-9881-ec8e3ec1fa78" providerId="ADAL" clId="{5D067763-B8E8-4950-BF43-CDAB6C62FB48}" dt="2026-04-08T15:15:38.235" v="702" actId="20577"/>
        <pc:sldMkLst>
          <pc:docMk/>
          <pc:sldMk cId="3061835354" sldId="370"/>
        </pc:sldMkLst>
      </pc:sldChg>
      <pc:sldChg chg="modNotesTx">
        <pc:chgData name="Thomas Ducloutrier" userId="4124be57-5486-41f1-9881-ec8e3ec1fa78" providerId="ADAL" clId="{5D067763-B8E8-4950-BF43-CDAB6C62FB48}" dt="2026-04-08T15:16:23.416" v="703" actId="20577"/>
        <pc:sldMkLst>
          <pc:docMk/>
          <pc:sldMk cId="1368496218" sldId="372"/>
        </pc:sldMkLst>
      </pc:sldChg>
      <pc:sldChg chg="modNotesTx">
        <pc:chgData name="Thomas Ducloutrier" userId="4124be57-5486-41f1-9881-ec8e3ec1fa78" providerId="ADAL" clId="{5D067763-B8E8-4950-BF43-CDAB6C62FB48}" dt="2026-04-08T15:16:39.108" v="704" actId="6549"/>
        <pc:sldMkLst>
          <pc:docMk/>
          <pc:sldMk cId="2971736098" sldId="373"/>
        </pc:sldMkLst>
      </pc:sldChg>
      <pc:sldChg chg="modNotesTx">
        <pc:chgData name="Thomas Ducloutrier" userId="4124be57-5486-41f1-9881-ec8e3ec1fa78" providerId="ADAL" clId="{5D067763-B8E8-4950-BF43-CDAB6C62FB48}" dt="2026-04-08T15:17:24.064" v="709" actId="6549"/>
        <pc:sldMkLst>
          <pc:docMk/>
          <pc:sldMk cId="4221966559" sldId="374"/>
        </pc:sldMkLst>
      </pc:sldChg>
      <pc:sldChg chg="modSp mod">
        <pc:chgData name="Thomas Ducloutrier" userId="4124be57-5486-41f1-9881-ec8e3ec1fa78" providerId="ADAL" clId="{5D067763-B8E8-4950-BF43-CDAB6C62FB48}" dt="2026-04-08T15:08:49.892" v="649" actId="255"/>
        <pc:sldMkLst>
          <pc:docMk/>
          <pc:sldMk cId="2429587700" sldId="378"/>
        </pc:sldMkLst>
        <pc:spChg chg="mod">
          <ac:chgData name="Thomas Ducloutrier" userId="4124be57-5486-41f1-9881-ec8e3ec1fa78" providerId="ADAL" clId="{5D067763-B8E8-4950-BF43-CDAB6C62FB48}" dt="2026-04-08T15:08:12.863" v="620" actId="6549"/>
          <ac:spMkLst>
            <pc:docMk/>
            <pc:sldMk cId="2429587700" sldId="378"/>
            <ac:spMk id="3" creationId="{AC7D1121-8E1F-5FC9-40FE-BB5614B9213F}"/>
          </ac:spMkLst>
        </pc:spChg>
        <pc:spChg chg="mod">
          <ac:chgData name="Thomas Ducloutrier" userId="4124be57-5486-41f1-9881-ec8e3ec1fa78" providerId="ADAL" clId="{5D067763-B8E8-4950-BF43-CDAB6C62FB48}" dt="2026-04-08T15:08:10.269" v="619" actId="6549"/>
          <ac:spMkLst>
            <pc:docMk/>
            <pc:sldMk cId="2429587700" sldId="378"/>
            <ac:spMk id="4" creationId="{E3F58877-FD64-2BB4-CA94-D8AC0E2E8093}"/>
          </ac:spMkLst>
        </pc:spChg>
        <pc:spChg chg="mod">
          <ac:chgData name="Thomas Ducloutrier" userId="4124be57-5486-41f1-9881-ec8e3ec1fa78" providerId="ADAL" clId="{5D067763-B8E8-4950-BF43-CDAB6C62FB48}" dt="2026-04-08T15:08:08.229" v="618" actId="20577"/>
          <ac:spMkLst>
            <pc:docMk/>
            <pc:sldMk cId="2429587700" sldId="378"/>
            <ac:spMk id="5" creationId="{BE54AFC6-5576-3F21-917A-C616C93D9A81}"/>
          </ac:spMkLst>
        </pc:spChg>
        <pc:spChg chg="mod">
          <ac:chgData name="Thomas Ducloutrier" userId="4124be57-5486-41f1-9881-ec8e3ec1fa78" providerId="ADAL" clId="{5D067763-B8E8-4950-BF43-CDAB6C62FB48}" dt="2026-04-08T15:07:18.756" v="611" actId="12"/>
          <ac:spMkLst>
            <pc:docMk/>
            <pc:sldMk cId="2429587700" sldId="378"/>
            <ac:spMk id="6" creationId="{94344684-45CB-13F2-3C50-35E236692910}"/>
          </ac:spMkLst>
        </pc:spChg>
        <pc:spChg chg="mod">
          <ac:chgData name="Thomas Ducloutrier" userId="4124be57-5486-41f1-9881-ec8e3ec1fa78" providerId="ADAL" clId="{5D067763-B8E8-4950-BF43-CDAB6C62FB48}" dt="2026-04-08T15:07:34.226" v="613" actId="12"/>
          <ac:spMkLst>
            <pc:docMk/>
            <pc:sldMk cId="2429587700" sldId="378"/>
            <ac:spMk id="7" creationId="{626EA43E-CA47-1038-8B11-BF84568A9C28}"/>
          </ac:spMkLst>
        </pc:spChg>
        <pc:spChg chg="mod">
          <ac:chgData name="Thomas Ducloutrier" userId="4124be57-5486-41f1-9881-ec8e3ec1fa78" providerId="ADAL" clId="{5D067763-B8E8-4950-BF43-CDAB6C62FB48}" dt="2026-04-08T15:08:02.243" v="616" actId="6549"/>
          <ac:spMkLst>
            <pc:docMk/>
            <pc:sldMk cId="2429587700" sldId="378"/>
            <ac:spMk id="8" creationId="{C213DBFF-0588-83FC-D676-6E8C71CEB70E}"/>
          </ac:spMkLst>
        </pc:spChg>
        <pc:spChg chg="mod">
          <ac:chgData name="Thomas Ducloutrier" userId="4124be57-5486-41f1-9881-ec8e3ec1fa78" providerId="ADAL" clId="{5D067763-B8E8-4950-BF43-CDAB6C62FB48}" dt="2026-04-08T15:08:49.892" v="649" actId="255"/>
          <ac:spMkLst>
            <pc:docMk/>
            <pc:sldMk cId="2429587700" sldId="378"/>
            <ac:spMk id="22" creationId="{94AF2143-44AD-C956-48AF-24FD3496C095}"/>
          </ac:spMkLst>
        </pc:spChg>
      </pc:sldChg>
      <pc:sldChg chg="addSp delSp modSp mod">
        <pc:chgData name="Thomas Ducloutrier" userId="4124be57-5486-41f1-9881-ec8e3ec1fa78" providerId="ADAL" clId="{5D067763-B8E8-4950-BF43-CDAB6C62FB48}" dt="2026-04-08T15:25:10.431" v="863" actId="1076"/>
        <pc:sldMkLst>
          <pc:docMk/>
          <pc:sldMk cId="2042117880" sldId="379"/>
        </pc:sldMkLst>
        <pc:spChg chg="mod">
          <ac:chgData name="Thomas Ducloutrier" userId="4124be57-5486-41f1-9881-ec8e3ec1fa78" providerId="ADAL" clId="{5D067763-B8E8-4950-BF43-CDAB6C62FB48}" dt="2026-04-08T15:23:51.398" v="850" actId="165"/>
          <ac:spMkLst>
            <pc:docMk/>
            <pc:sldMk cId="2042117880" sldId="379"/>
            <ac:spMk id="12" creationId="{591630A0-CC25-9682-A599-82441369B987}"/>
          </ac:spMkLst>
        </pc:spChg>
        <pc:spChg chg="mod">
          <ac:chgData name="Thomas Ducloutrier" userId="4124be57-5486-41f1-9881-ec8e3ec1fa78" providerId="ADAL" clId="{5D067763-B8E8-4950-BF43-CDAB6C62FB48}" dt="2026-04-08T15:23:51.398" v="850" actId="165"/>
          <ac:spMkLst>
            <pc:docMk/>
            <pc:sldMk cId="2042117880" sldId="379"/>
            <ac:spMk id="13" creationId="{EC34326D-F8DD-FBE8-9FD4-EC2219F5BA14}"/>
          </ac:spMkLst>
        </pc:spChg>
        <pc:spChg chg="mod">
          <ac:chgData name="Thomas Ducloutrier" userId="4124be57-5486-41f1-9881-ec8e3ec1fa78" providerId="ADAL" clId="{5D067763-B8E8-4950-BF43-CDAB6C62FB48}" dt="2026-04-08T14:44:55.931" v="167" actId="1076"/>
          <ac:spMkLst>
            <pc:docMk/>
            <pc:sldMk cId="2042117880" sldId="379"/>
            <ac:spMk id="15" creationId="{C39C0973-86F4-7203-AF46-92570E786B88}"/>
          </ac:spMkLst>
        </pc:spChg>
        <pc:spChg chg="mod topLvl">
          <ac:chgData name="Thomas Ducloutrier" userId="4124be57-5486-41f1-9881-ec8e3ec1fa78" providerId="ADAL" clId="{5D067763-B8E8-4950-BF43-CDAB6C62FB48}" dt="2026-04-08T15:23:51.398" v="850" actId="165"/>
          <ac:spMkLst>
            <pc:docMk/>
            <pc:sldMk cId="2042117880" sldId="379"/>
            <ac:spMk id="16" creationId="{DA8BD4A2-1C34-0963-3A07-4A39703FC0B3}"/>
          </ac:spMkLst>
        </pc:spChg>
        <pc:spChg chg="mod topLvl">
          <ac:chgData name="Thomas Ducloutrier" userId="4124be57-5486-41f1-9881-ec8e3ec1fa78" providerId="ADAL" clId="{5D067763-B8E8-4950-BF43-CDAB6C62FB48}" dt="2026-04-08T15:23:51.398" v="850" actId="165"/>
          <ac:spMkLst>
            <pc:docMk/>
            <pc:sldMk cId="2042117880" sldId="379"/>
            <ac:spMk id="18" creationId="{C63271EA-6789-2F94-5F8A-ACF93CE848AC}"/>
          </ac:spMkLst>
        </pc:spChg>
        <pc:spChg chg="mod">
          <ac:chgData name="Thomas Ducloutrier" userId="4124be57-5486-41f1-9881-ec8e3ec1fa78" providerId="ADAL" clId="{5D067763-B8E8-4950-BF43-CDAB6C62FB48}" dt="2026-04-08T15:24:52.878" v="861" actId="1076"/>
          <ac:spMkLst>
            <pc:docMk/>
            <pc:sldMk cId="2042117880" sldId="379"/>
            <ac:spMk id="19" creationId="{664707A9-88E8-962C-4E71-2A82357F3FBB}"/>
          </ac:spMkLst>
        </pc:spChg>
        <pc:spChg chg="mod">
          <ac:chgData name="Thomas Ducloutrier" userId="4124be57-5486-41f1-9881-ec8e3ec1fa78" providerId="ADAL" clId="{5D067763-B8E8-4950-BF43-CDAB6C62FB48}" dt="2026-04-08T14:50:10.305" v="379" actId="20577"/>
          <ac:spMkLst>
            <pc:docMk/>
            <pc:sldMk cId="2042117880" sldId="379"/>
            <ac:spMk id="20" creationId="{552B3C76-3473-48D0-26DC-127FDB1D42F7}"/>
          </ac:spMkLst>
        </pc:spChg>
        <pc:spChg chg="mod">
          <ac:chgData name="Thomas Ducloutrier" userId="4124be57-5486-41f1-9881-ec8e3ec1fa78" providerId="ADAL" clId="{5D067763-B8E8-4950-BF43-CDAB6C62FB48}" dt="2026-04-08T15:25:10.431" v="863" actId="1076"/>
          <ac:spMkLst>
            <pc:docMk/>
            <pc:sldMk cId="2042117880" sldId="379"/>
            <ac:spMk id="22" creationId="{81D60606-3E9C-F6D6-04A2-4842B4D1AF55}"/>
          </ac:spMkLst>
        </pc:spChg>
        <pc:spChg chg="mod">
          <ac:chgData name="Thomas Ducloutrier" userId="4124be57-5486-41f1-9881-ec8e3ec1fa78" providerId="ADAL" clId="{5D067763-B8E8-4950-BF43-CDAB6C62FB48}" dt="2026-04-08T14:52:55.058" v="580" actId="1076"/>
          <ac:spMkLst>
            <pc:docMk/>
            <pc:sldMk cId="2042117880" sldId="379"/>
            <ac:spMk id="23" creationId="{541DA5DE-24DE-3106-915D-885FA3D12BD6}"/>
          </ac:spMkLst>
        </pc:spChg>
        <pc:spChg chg="mod">
          <ac:chgData name="Thomas Ducloutrier" userId="4124be57-5486-41f1-9881-ec8e3ec1fa78" providerId="ADAL" clId="{5D067763-B8E8-4950-BF43-CDAB6C62FB48}" dt="2026-04-08T15:24:52.878" v="861" actId="1076"/>
          <ac:spMkLst>
            <pc:docMk/>
            <pc:sldMk cId="2042117880" sldId="379"/>
            <ac:spMk id="24" creationId="{9885310A-FB76-CE62-B51E-4F0E45EB02D1}"/>
          </ac:spMkLst>
        </pc:spChg>
        <pc:spChg chg="mod topLvl">
          <ac:chgData name="Thomas Ducloutrier" userId="4124be57-5486-41f1-9881-ec8e3ec1fa78" providerId="ADAL" clId="{5D067763-B8E8-4950-BF43-CDAB6C62FB48}" dt="2026-04-08T15:23:51.398" v="850" actId="165"/>
          <ac:spMkLst>
            <pc:docMk/>
            <pc:sldMk cId="2042117880" sldId="379"/>
            <ac:spMk id="25" creationId="{6D6AF4DE-26F6-0C35-73D0-BB04182D4B5A}"/>
          </ac:spMkLst>
        </pc:spChg>
        <pc:spChg chg="mod">
          <ac:chgData name="Thomas Ducloutrier" userId="4124be57-5486-41f1-9881-ec8e3ec1fa78" providerId="ADAL" clId="{5D067763-B8E8-4950-BF43-CDAB6C62FB48}" dt="2026-04-08T15:24:52.878" v="861" actId="1076"/>
          <ac:spMkLst>
            <pc:docMk/>
            <pc:sldMk cId="2042117880" sldId="379"/>
            <ac:spMk id="26" creationId="{4000FB14-46F7-8DBF-C949-5A761AD1666B}"/>
          </ac:spMkLst>
        </pc:spChg>
        <pc:spChg chg="mod">
          <ac:chgData name="Thomas Ducloutrier" userId="4124be57-5486-41f1-9881-ec8e3ec1fa78" providerId="ADAL" clId="{5D067763-B8E8-4950-BF43-CDAB6C62FB48}" dt="2026-04-08T14:44:55.931" v="167" actId="1076"/>
          <ac:spMkLst>
            <pc:docMk/>
            <pc:sldMk cId="2042117880" sldId="379"/>
            <ac:spMk id="27" creationId="{E46DD20C-C043-AFB7-634E-99D065CC83B5}"/>
          </ac:spMkLst>
        </pc:spChg>
        <pc:spChg chg="add mod">
          <ac:chgData name="Thomas Ducloutrier" userId="4124be57-5486-41f1-9881-ec8e3ec1fa78" providerId="ADAL" clId="{5D067763-B8E8-4950-BF43-CDAB6C62FB48}" dt="2026-04-08T15:19:28.319" v="792" actId="21"/>
          <ac:spMkLst>
            <pc:docMk/>
            <pc:sldMk cId="2042117880" sldId="379"/>
            <ac:spMk id="28" creationId="{E966F8C0-5125-5053-7088-8DCF02ABA1F0}"/>
          </ac:spMkLst>
        </pc:spChg>
        <pc:spChg chg="mod">
          <ac:chgData name="Thomas Ducloutrier" userId="4124be57-5486-41f1-9881-ec8e3ec1fa78" providerId="ADAL" clId="{5D067763-B8E8-4950-BF43-CDAB6C62FB48}" dt="2026-04-08T14:52:49.309" v="579" actId="1076"/>
          <ac:spMkLst>
            <pc:docMk/>
            <pc:sldMk cId="2042117880" sldId="379"/>
            <ac:spMk id="30" creationId="{4E0F7366-40B1-6EF9-F462-E3152677CAA6}"/>
          </ac:spMkLst>
        </pc:spChg>
        <pc:spChg chg="ord">
          <ac:chgData name="Thomas Ducloutrier" userId="4124be57-5486-41f1-9881-ec8e3ec1fa78" providerId="ADAL" clId="{5D067763-B8E8-4950-BF43-CDAB6C62FB48}" dt="2026-04-08T15:22:12.798" v="839" actId="166"/>
          <ac:spMkLst>
            <pc:docMk/>
            <pc:sldMk cId="2042117880" sldId="379"/>
            <ac:spMk id="32" creationId="{EB390E6E-3FF1-ECF9-BAB6-3455816708AA}"/>
          </ac:spMkLst>
        </pc:spChg>
        <pc:spChg chg="mod ord">
          <ac:chgData name="Thomas Ducloutrier" userId="4124be57-5486-41f1-9881-ec8e3ec1fa78" providerId="ADAL" clId="{5D067763-B8E8-4950-BF43-CDAB6C62FB48}" dt="2026-04-08T15:24:22.350" v="855" actId="1076"/>
          <ac:spMkLst>
            <pc:docMk/>
            <pc:sldMk cId="2042117880" sldId="379"/>
            <ac:spMk id="33" creationId="{2F02304A-FD2B-3890-AEC0-67D82F37B2EB}"/>
          </ac:spMkLst>
        </pc:spChg>
        <pc:spChg chg="mod">
          <ac:chgData name="Thomas Ducloutrier" userId="4124be57-5486-41f1-9881-ec8e3ec1fa78" providerId="ADAL" clId="{5D067763-B8E8-4950-BF43-CDAB6C62FB48}" dt="2026-04-08T15:21:03.685" v="818"/>
          <ac:spMkLst>
            <pc:docMk/>
            <pc:sldMk cId="2042117880" sldId="379"/>
            <ac:spMk id="35" creationId="{EAF13F37-4911-FCA9-F552-3D9DD34CDF85}"/>
          </ac:spMkLst>
        </pc:spChg>
        <pc:spChg chg="mod">
          <ac:chgData name="Thomas Ducloutrier" userId="4124be57-5486-41f1-9881-ec8e3ec1fa78" providerId="ADAL" clId="{5D067763-B8E8-4950-BF43-CDAB6C62FB48}" dt="2026-04-08T15:21:03.685" v="818"/>
          <ac:spMkLst>
            <pc:docMk/>
            <pc:sldMk cId="2042117880" sldId="379"/>
            <ac:spMk id="36" creationId="{BDEE9681-BE41-C596-11ED-5B9F7846AD88}"/>
          </ac:spMkLst>
        </pc:spChg>
        <pc:spChg chg="add mod">
          <ac:chgData name="Thomas Ducloutrier" userId="4124be57-5486-41f1-9881-ec8e3ec1fa78" providerId="ADAL" clId="{5D067763-B8E8-4950-BF43-CDAB6C62FB48}" dt="2026-04-08T15:24:31.635" v="859" actId="20577"/>
          <ac:spMkLst>
            <pc:docMk/>
            <pc:sldMk cId="2042117880" sldId="379"/>
            <ac:spMk id="41" creationId="{001C62FA-5F33-61B0-3214-32C5F5EAC499}"/>
          </ac:spMkLst>
        </pc:spChg>
        <pc:grpChg chg="mod">
          <ac:chgData name="Thomas Ducloutrier" userId="4124be57-5486-41f1-9881-ec8e3ec1fa78" providerId="ADAL" clId="{5D067763-B8E8-4950-BF43-CDAB6C62FB48}" dt="2026-04-08T14:51:34.701" v="384" actId="14100"/>
          <ac:grpSpMkLst>
            <pc:docMk/>
            <pc:sldMk cId="2042117880" sldId="379"/>
            <ac:grpSpMk id="2" creationId="{DAFA8199-496C-8FE3-901D-04E0AEBAF3B8}"/>
          </ac:grpSpMkLst>
        </pc:grpChg>
        <pc:grpChg chg="mod">
          <ac:chgData name="Thomas Ducloutrier" userId="4124be57-5486-41f1-9881-ec8e3ec1fa78" providerId="ADAL" clId="{5D067763-B8E8-4950-BF43-CDAB6C62FB48}" dt="2026-04-08T14:42:53.890" v="161" actId="1076"/>
          <ac:grpSpMkLst>
            <pc:docMk/>
            <pc:sldMk cId="2042117880" sldId="379"/>
            <ac:grpSpMk id="5" creationId="{F93613AF-8341-7648-80EA-80313BD7765B}"/>
          </ac:grpSpMkLst>
        </pc:grpChg>
        <pc:grpChg chg="mod">
          <ac:chgData name="Thomas Ducloutrier" userId="4124be57-5486-41f1-9881-ec8e3ec1fa78" providerId="ADAL" clId="{5D067763-B8E8-4950-BF43-CDAB6C62FB48}" dt="2026-04-08T15:24:42.245" v="860" actId="1076"/>
          <ac:grpSpMkLst>
            <pc:docMk/>
            <pc:sldMk cId="2042117880" sldId="379"/>
            <ac:grpSpMk id="8" creationId="{34E1B458-72EE-0FE2-4B1F-63895122BFCF}"/>
          </ac:grpSpMkLst>
        </pc:grpChg>
        <pc:grpChg chg="mod topLvl">
          <ac:chgData name="Thomas Ducloutrier" userId="4124be57-5486-41f1-9881-ec8e3ec1fa78" providerId="ADAL" clId="{5D067763-B8E8-4950-BF43-CDAB6C62FB48}" dt="2026-04-08T15:24:00.485" v="852" actId="14100"/>
          <ac:grpSpMkLst>
            <pc:docMk/>
            <pc:sldMk cId="2042117880" sldId="379"/>
            <ac:grpSpMk id="11" creationId="{F179B71F-A651-413D-3655-F74A79241EAE}"/>
          </ac:grpSpMkLst>
        </pc:grpChg>
        <pc:grpChg chg="add mod">
          <ac:chgData name="Thomas Ducloutrier" userId="4124be57-5486-41f1-9881-ec8e3ec1fa78" providerId="ADAL" clId="{5D067763-B8E8-4950-BF43-CDAB6C62FB48}" dt="2026-04-08T15:23:47.922" v="849" actId="1076"/>
          <ac:grpSpMkLst>
            <pc:docMk/>
            <pc:sldMk cId="2042117880" sldId="379"/>
            <ac:grpSpMk id="34" creationId="{039B335A-5875-FA22-CB9F-B921AF628C1C}"/>
          </ac:grpSpMkLst>
        </pc:grpChg>
      </pc:sldChg>
    </pc:docChg>
  </pc:docChgLst>
  <pc:docChgLst>
    <pc:chgData name="Céline Coudouel" userId="d88c17b2-5547-4ad3-8db7-1f34cb5b9b9f" providerId="ADAL" clId="{7459E35A-6E30-415D-8ABE-8CC7524BB90C}"/>
    <pc:docChg chg="undo custSel modSld">
      <pc:chgData name="Céline Coudouel" userId="d88c17b2-5547-4ad3-8db7-1f34cb5b9b9f" providerId="ADAL" clId="{7459E35A-6E30-415D-8ABE-8CC7524BB90C}" dt="2026-05-04T10:17:35.896" v="3046" actId="20577"/>
      <pc:docMkLst>
        <pc:docMk/>
      </pc:docMkLst>
      <pc:sldChg chg="modSp mod">
        <pc:chgData name="Céline Coudouel" userId="d88c17b2-5547-4ad3-8db7-1f34cb5b9b9f" providerId="ADAL" clId="{7459E35A-6E30-415D-8ABE-8CC7524BB90C}" dt="2026-05-04T10:07:56.348" v="2516" actId="20577"/>
        <pc:sldMkLst>
          <pc:docMk/>
          <pc:sldMk cId="3035108868" sldId="256"/>
        </pc:sldMkLst>
        <pc:spChg chg="mod">
          <ac:chgData name="Céline Coudouel" userId="d88c17b2-5547-4ad3-8db7-1f34cb5b9b9f" providerId="ADAL" clId="{7459E35A-6E30-415D-8ABE-8CC7524BB90C}" dt="2026-05-04T10:07:56.348" v="2516" actId="20577"/>
          <ac:spMkLst>
            <pc:docMk/>
            <pc:sldMk cId="3035108868" sldId="256"/>
            <ac:spMk id="16" creationId="{04409F92-FB20-CED4-1256-97B2DC07EE57}"/>
          </ac:spMkLst>
        </pc:spChg>
      </pc:sldChg>
      <pc:sldChg chg="modSp mod">
        <pc:chgData name="Céline Coudouel" userId="d88c17b2-5547-4ad3-8db7-1f34cb5b9b9f" providerId="ADAL" clId="{7459E35A-6E30-415D-8ABE-8CC7524BB90C}" dt="2026-05-04T10:02:53.576" v="2509" actId="20577"/>
        <pc:sldMkLst>
          <pc:docMk/>
          <pc:sldMk cId="3441789203" sldId="354"/>
        </pc:sldMkLst>
        <pc:spChg chg="mod">
          <ac:chgData name="Céline Coudouel" userId="d88c17b2-5547-4ad3-8db7-1f34cb5b9b9f" providerId="ADAL" clId="{7459E35A-6E30-415D-8ABE-8CC7524BB90C}" dt="2026-05-04T10:02:53.576" v="2509" actId="20577"/>
          <ac:spMkLst>
            <pc:docMk/>
            <pc:sldMk cId="3441789203" sldId="354"/>
            <ac:spMk id="4" creationId="{E6945C7E-8FA2-AC04-D1AA-46E7C3A85EBD}"/>
          </ac:spMkLst>
        </pc:spChg>
      </pc:sldChg>
      <pc:sldChg chg="addSp delSp modSp mod modNotesTx">
        <pc:chgData name="Céline Coudouel" userId="d88c17b2-5547-4ad3-8db7-1f34cb5b9b9f" providerId="ADAL" clId="{7459E35A-6E30-415D-8ABE-8CC7524BB90C}" dt="2026-05-04T10:10:26.561" v="2517" actId="20577"/>
        <pc:sldMkLst>
          <pc:docMk/>
          <pc:sldMk cId="3001516326" sldId="355"/>
        </pc:sldMkLst>
      </pc:sldChg>
      <pc:sldChg chg="modNotesTx">
        <pc:chgData name="Céline Coudouel" userId="d88c17b2-5547-4ad3-8db7-1f34cb5b9b9f" providerId="ADAL" clId="{7459E35A-6E30-415D-8ABE-8CC7524BB90C}" dt="2026-05-04T10:12:46.115" v="2757" actId="20577"/>
        <pc:sldMkLst>
          <pc:docMk/>
          <pc:sldMk cId="190920584" sldId="356"/>
        </pc:sldMkLst>
      </pc:sldChg>
      <pc:sldChg chg="addSp modSp modNotesTx">
        <pc:chgData name="Céline Coudouel" userId="d88c17b2-5547-4ad3-8db7-1f34cb5b9b9f" providerId="ADAL" clId="{7459E35A-6E30-415D-8ABE-8CC7524BB90C}" dt="2026-05-04T10:03:11.853" v="2512" actId="20577"/>
        <pc:sldMkLst>
          <pc:docMk/>
          <pc:sldMk cId="4124906904" sldId="357"/>
        </pc:sldMkLst>
        <pc:spChg chg="add mod">
          <ac:chgData name="Céline Coudouel" userId="d88c17b2-5547-4ad3-8db7-1f34cb5b9b9f" providerId="ADAL" clId="{7459E35A-6E30-415D-8ABE-8CC7524BB90C}" dt="2026-05-04T09:26:00.413" v="1296"/>
          <ac:spMkLst>
            <pc:docMk/>
            <pc:sldMk cId="4124906904" sldId="357"/>
            <ac:spMk id="7" creationId="{39182298-18FF-AEF5-B00B-69F05088FBEF}"/>
          </ac:spMkLst>
        </pc:spChg>
      </pc:sldChg>
      <pc:sldChg chg="modNotesTx">
        <pc:chgData name="Céline Coudouel" userId="d88c17b2-5547-4ad3-8db7-1f34cb5b9b9f" providerId="ADAL" clId="{7459E35A-6E30-415D-8ABE-8CC7524BB90C}" dt="2026-05-04T10:14:48.998" v="2920" actId="20577"/>
        <pc:sldMkLst>
          <pc:docMk/>
          <pc:sldMk cId="1703213653" sldId="358"/>
        </pc:sldMkLst>
      </pc:sldChg>
      <pc:sldChg chg="modNotesTx">
        <pc:chgData name="Céline Coudouel" userId="d88c17b2-5547-4ad3-8db7-1f34cb5b9b9f" providerId="ADAL" clId="{7459E35A-6E30-415D-8ABE-8CC7524BB90C}" dt="2026-05-04T10:15:52.463" v="3035" actId="20577"/>
        <pc:sldMkLst>
          <pc:docMk/>
          <pc:sldMk cId="3426302025" sldId="359"/>
        </pc:sldMkLst>
      </pc:sldChg>
      <pc:sldChg chg="modNotesTx">
        <pc:chgData name="Céline Coudouel" userId="d88c17b2-5547-4ad3-8db7-1f34cb5b9b9f" providerId="ADAL" clId="{7459E35A-6E30-415D-8ABE-8CC7524BB90C}" dt="2026-05-04T09:33:14.974" v="1319" actId="120"/>
        <pc:sldMkLst>
          <pc:docMk/>
          <pc:sldMk cId="797713164" sldId="360"/>
        </pc:sldMkLst>
      </pc:sldChg>
      <pc:sldChg chg="modNotesTx">
        <pc:chgData name="Céline Coudouel" userId="d88c17b2-5547-4ad3-8db7-1f34cb5b9b9f" providerId="ADAL" clId="{7459E35A-6E30-415D-8ABE-8CC7524BB90C}" dt="2026-05-04T09:33:19.309" v="1320" actId="114"/>
        <pc:sldMkLst>
          <pc:docMk/>
          <pc:sldMk cId="1387818196" sldId="361"/>
        </pc:sldMkLst>
      </pc:sldChg>
      <pc:sldChg chg="modNotesTx">
        <pc:chgData name="Céline Coudouel" userId="d88c17b2-5547-4ad3-8db7-1f34cb5b9b9f" providerId="ADAL" clId="{7459E35A-6E30-415D-8ABE-8CC7524BB90C}" dt="2026-05-04T09:41:59.552" v="1473" actId="20577"/>
        <pc:sldMkLst>
          <pc:docMk/>
          <pc:sldMk cId="1109184822" sldId="362"/>
        </pc:sldMkLst>
      </pc:sldChg>
      <pc:sldChg chg="addSp modSp modNotesTx">
        <pc:chgData name="Céline Coudouel" userId="d88c17b2-5547-4ad3-8db7-1f34cb5b9b9f" providerId="ADAL" clId="{7459E35A-6E30-415D-8ABE-8CC7524BB90C}" dt="2026-05-04T09:58:08.722" v="2428" actId="20577"/>
        <pc:sldMkLst>
          <pc:docMk/>
          <pc:sldMk cId="1241474713" sldId="363"/>
        </pc:sldMkLst>
        <pc:picChg chg="add mod">
          <ac:chgData name="Céline Coudouel" userId="d88c17b2-5547-4ad3-8db7-1f34cb5b9b9f" providerId="ADAL" clId="{7459E35A-6E30-415D-8ABE-8CC7524BB90C}" dt="2026-05-04T09:38:14.356" v="1351"/>
          <ac:picMkLst>
            <pc:docMk/>
            <pc:sldMk cId="1241474713" sldId="363"/>
            <ac:picMk id="2" creationId="{88FF7696-4D46-49B7-6C76-9D1D4D5A016D}"/>
          </ac:picMkLst>
        </pc:picChg>
        <pc:picChg chg="add mod">
          <ac:chgData name="Céline Coudouel" userId="d88c17b2-5547-4ad3-8db7-1f34cb5b9b9f" providerId="ADAL" clId="{7459E35A-6E30-415D-8ABE-8CC7524BB90C}" dt="2026-05-04T09:38:18.636" v="1352"/>
          <ac:picMkLst>
            <pc:docMk/>
            <pc:sldMk cId="1241474713" sldId="363"/>
            <ac:picMk id="5" creationId="{0A7E1057-ADDB-34C0-FDB1-94E4F03BBC66}"/>
          </ac:picMkLst>
        </pc:picChg>
      </pc:sldChg>
      <pc:sldChg chg="modNotesTx">
        <pc:chgData name="Céline Coudouel" userId="d88c17b2-5547-4ad3-8db7-1f34cb5b9b9f" providerId="ADAL" clId="{7459E35A-6E30-415D-8ABE-8CC7524BB90C}" dt="2026-05-04T09:40:58.483" v="1469" actId="20577"/>
        <pc:sldMkLst>
          <pc:docMk/>
          <pc:sldMk cId="874417572" sldId="364"/>
        </pc:sldMkLst>
      </pc:sldChg>
      <pc:sldChg chg="modNotesTx">
        <pc:chgData name="Céline Coudouel" userId="d88c17b2-5547-4ad3-8db7-1f34cb5b9b9f" providerId="ADAL" clId="{7459E35A-6E30-415D-8ABE-8CC7524BB90C}" dt="2026-05-04T09:48:27.894" v="1956" actId="20577"/>
        <pc:sldMkLst>
          <pc:docMk/>
          <pc:sldMk cId="4119746498" sldId="365"/>
        </pc:sldMkLst>
      </pc:sldChg>
      <pc:sldChg chg="modNotesTx">
        <pc:chgData name="Céline Coudouel" userId="d88c17b2-5547-4ad3-8db7-1f34cb5b9b9f" providerId="ADAL" clId="{7459E35A-6E30-415D-8ABE-8CC7524BB90C}" dt="2026-05-04T09:47:29.628" v="1949" actId="20577"/>
        <pc:sldMkLst>
          <pc:docMk/>
          <pc:sldMk cId="3693202420" sldId="366"/>
        </pc:sldMkLst>
      </pc:sldChg>
      <pc:sldChg chg="modNotesTx">
        <pc:chgData name="Céline Coudouel" userId="d88c17b2-5547-4ad3-8db7-1f34cb5b9b9f" providerId="ADAL" clId="{7459E35A-6E30-415D-8ABE-8CC7524BB90C}" dt="2026-05-04T09:48:16.373" v="1955" actId="20577"/>
        <pc:sldMkLst>
          <pc:docMk/>
          <pc:sldMk cId="3981196507" sldId="367"/>
        </pc:sldMkLst>
      </pc:sldChg>
      <pc:sldChg chg="modNotesTx">
        <pc:chgData name="Céline Coudouel" userId="d88c17b2-5547-4ad3-8db7-1f34cb5b9b9f" providerId="ADAL" clId="{7459E35A-6E30-415D-8ABE-8CC7524BB90C}" dt="2026-05-04T09:50:00.840" v="1969" actId="114"/>
        <pc:sldMkLst>
          <pc:docMk/>
          <pc:sldMk cId="2090422620" sldId="368"/>
        </pc:sldMkLst>
      </pc:sldChg>
      <pc:sldChg chg="modNotesTx">
        <pc:chgData name="Céline Coudouel" userId="d88c17b2-5547-4ad3-8db7-1f34cb5b9b9f" providerId="ADAL" clId="{7459E35A-6E30-415D-8ABE-8CC7524BB90C}" dt="2026-05-04T09:55:35.892" v="2407" actId="20577"/>
        <pc:sldMkLst>
          <pc:docMk/>
          <pc:sldMk cId="105930678" sldId="369"/>
        </pc:sldMkLst>
      </pc:sldChg>
      <pc:sldChg chg="modNotesTx">
        <pc:chgData name="Céline Coudouel" userId="d88c17b2-5547-4ad3-8db7-1f34cb5b9b9f" providerId="ADAL" clId="{7459E35A-6E30-415D-8ABE-8CC7524BB90C}" dt="2026-05-04T09:52:16.328" v="2013" actId="20577"/>
        <pc:sldMkLst>
          <pc:docMk/>
          <pc:sldMk cId="3061835354" sldId="370"/>
        </pc:sldMkLst>
      </pc:sldChg>
      <pc:sldChg chg="modNotesTx">
        <pc:chgData name="Céline Coudouel" userId="d88c17b2-5547-4ad3-8db7-1f34cb5b9b9f" providerId="ADAL" clId="{7459E35A-6E30-415D-8ABE-8CC7524BB90C}" dt="2026-05-04T09:56:59.269" v="2420" actId="20577"/>
        <pc:sldMkLst>
          <pc:docMk/>
          <pc:sldMk cId="2061646048" sldId="371"/>
        </pc:sldMkLst>
      </pc:sldChg>
      <pc:sldChg chg="modNotesTx">
        <pc:chgData name="Céline Coudouel" userId="d88c17b2-5547-4ad3-8db7-1f34cb5b9b9f" providerId="ADAL" clId="{7459E35A-6E30-415D-8ABE-8CC7524BB90C}" dt="2026-05-04T09:57:41.895" v="2421" actId="6549"/>
        <pc:sldMkLst>
          <pc:docMk/>
          <pc:sldMk cId="1368496218" sldId="372"/>
        </pc:sldMkLst>
      </pc:sldChg>
      <pc:sldChg chg="modNotesTx">
        <pc:chgData name="Céline Coudouel" userId="d88c17b2-5547-4ad3-8db7-1f34cb5b9b9f" providerId="ADAL" clId="{7459E35A-6E30-415D-8ABE-8CC7524BB90C}" dt="2026-05-04T09:58:51.305" v="2434" actId="20577"/>
        <pc:sldMkLst>
          <pc:docMk/>
          <pc:sldMk cId="2971736098" sldId="373"/>
        </pc:sldMkLst>
      </pc:sldChg>
      <pc:sldChg chg="modNotesTx">
        <pc:chgData name="Céline Coudouel" userId="d88c17b2-5547-4ad3-8db7-1f34cb5b9b9f" providerId="ADAL" clId="{7459E35A-6E30-415D-8ABE-8CC7524BB90C}" dt="2026-05-04T09:59:55.193" v="2493" actId="20577"/>
        <pc:sldMkLst>
          <pc:docMk/>
          <pc:sldMk cId="4221966559" sldId="374"/>
        </pc:sldMkLst>
      </pc:sldChg>
      <pc:sldChg chg="modNotesTx">
        <pc:chgData name="Céline Coudouel" userId="d88c17b2-5547-4ad3-8db7-1f34cb5b9b9f" providerId="ADAL" clId="{7459E35A-6E30-415D-8ABE-8CC7524BB90C}" dt="2026-05-04T10:17:35.896" v="3046" actId="20577"/>
        <pc:sldMkLst>
          <pc:docMk/>
          <pc:sldMk cId="922049717" sldId="375"/>
        </pc:sldMkLst>
      </pc:sldChg>
      <pc:sldChg chg="modNotesTx">
        <pc:chgData name="Céline Coudouel" userId="d88c17b2-5547-4ad3-8db7-1f34cb5b9b9f" providerId="ADAL" clId="{7459E35A-6E30-415D-8ABE-8CC7524BB90C}" dt="2026-05-04T10:01:27.002" v="2502" actId="20577"/>
        <pc:sldMkLst>
          <pc:docMk/>
          <pc:sldMk cId="4124137768" sldId="376"/>
        </pc:sldMkLst>
      </pc:sldChg>
      <pc:sldChg chg="modNotesTx">
        <pc:chgData name="Céline Coudouel" userId="d88c17b2-5547-4ad3-8db7-1f34cb5b9b9f" providerId="ADAL" clId="{7459E35A-6E30-415D-8ABE-8CC7524BB90C}" dt="2026-05-04T10:02:29.050" v="2507" actId="20577"/>
        <pc:sldMkLst>
          <pc:docMk/>
          <pc:sldMk cId="2807008207" sldId="3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6F7999E-71AB-B018-5C7A-1E3C19DE5F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F9B36BF-5252-7B25-184D-EE49F9D708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96A444-1C23-4D12-811B-083F9ACF562B}" type="datetimeFigureOut">
              <a:rPr lang="fr-FR" smtClean="0"/>
              <a:t>04/05/2026</a:t>
            </a:fld>
            <a:endParaRPr lang="fr-FR"/>
          </a:p>
        </p:txBody>
      </p:sp>
      <p:sp>
        <p:nvSpPr>
          <p:cNvPr id="4" name="Espace réservé du pied de page 3">
            <a:extLst>
              <a:ext uri="{FF2B5EF4-FFF2-40B4-BE49-F238E27FC236}">
                <a16:creationId xmlns:a16="http://schemas.microsoft.com/office/drawing/2014/main" id="{24590110-19D6-6174-7C7A-1D6B226658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006F543-59FC-D7C3-A856-58B12B4A05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DFF52A-37CA-4B0C-BED1-C05EDD28DFD1}" type="slidenum">
              <a:rPr lang="fr-FR" smtClean="0"/>
              <a:t>‹N°›</a:t>
            </a:fld>
            <a:endParaRPr lang="fr-FR"/>
          </a:p>
        </p:txBody>
      </p:sp>
    </p:spTree>
    <p:extLst>
      <p:ext uri="{BB962C8B-B14F-4D97-AF65-F5344CB8AC3E}">
        <p14:creationId xmlns:p14="http://schemas.microsoft.com/office/powerpoint/2010/main" val="15758447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D13D2-79A9-4A9F-B54D-EB657006DCF2}" type="datetimeFigureOut">
              <a:rPr lang="fr-FR" smtClean="0"/>
              <a:t>04/05/2026</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D2112-9652-4221-8B4C-0E8801FAF90B}" type="slidenum">
              <a:rPr lang="fr-FR" smtClean="0"/>
              <a:t>‹N°›</a:t>
            </a:fld>
            <a:endParaRPr lang="fr-FR"/>
          </a:p>
        </p:txBody>
      </p:sp>
    </p:spTree>
    <p:extLst>
      <p:ext uri="{BB962C8B-B14F-4D97-AF65-F5344CB8AC3E}">
        <p14:creationId xmlns:p14="http://schemas.microsoft.com/office/powerpoint/2010/main" val="18430777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7247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 conception du fleurissement</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 Diversité de la palette végétale : identité, couleurs, thématique...</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Est-il associé à des évènements spécifiques de la commune ? </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Intégration du fleurissement au lieu (échelle, paysage, sol, climat)</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Caractéristiques du site (patrimonial, culturel, environnement physique, géographique, esthétique)</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Formation des agents à la conception des massifs.</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 présence d’un plan de fleurissement établi sur l’ensemble de la collectivité (devant les bâtiments communaux, les entrées de ville, les passages des usagers...)</a:t>
            </a:r>
          </a:p>
          <a:p>
            <a:pPr marL="0" marR="0" lvl="0" indent="0" algn="l" defTabSz="914400" rtl="0" eaLnBrk="1" fontAlgn="auto" latinLnBrk="0" hangingPunct="1">
              <a:lnSpc>
                <a:spcPct val="100000"/>
              </a:lnSpc>
              <a:spcBef>
                <a:spcPts val="0"/>
              </a:spcBef>
              <a:buClrTx/>
              <a:buSzTx/>
              <a:buFontTx/>
              <a:buNone/>
              <a:tabLst/>
              <a:defRPr/>
            </a:pPr>
            <a:endParaRPr kumimoji="0" lang="fr-FR" sz="1200" b="1"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buClrTx/>
              <a:buSzTx/>
              <a:buFontTx/>
              <a:buNone/>
              <a:tabLst/>
              <a:defRPr/>
            </a:pPr>
            <a:endParaRPr lang="fr-FR" i="0" dirty="0"/>
          </a:p>
        </p:txBody>
      </p:sp>
    </p:spTree>
    <p:extLst>
      <p:ext uri="{BB962C8B-B14F-4D97-AF65-F5344CB8AC3E}">
        <p14:creationId xmlns:p14="http://schemas.microsoft.com/office/powerpoint/2010/main" val="371911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Calibri" panose="020F0502020204030204"/>
                <a:ea typeface="+mn-ea"/>
                <a:cs typeface="+mn-cs"/>
              </a:rPr>
              <a:t>On développe ici : </a:t>
            </a:r>
            <a:endParaRPr lang="fr-FR" dirty="0"/>
          </a:p>
          <a:p>
            <a:r>
              <a:rPr lang="fr-FR" dirty="0"/>
              <a:t>Le nombre de plantes annuelles utilisées pour le fleurissement des massifs (printemps, été, automne)</a:t>
            </a:r>
          </a:p>
          <a:p>
            <a:r>
              <a:rPr lang="fr-FR" dirty="0"/>
              <a:t>Les fournisseurs (horticulteurs, lycée horticole).</a:t>
            </a:r>
          </a:p>
          <a:p>
            <a:r>
              <a:rPr lang="fr-FR" dirty="0"/>
              <a:t>L’entretien des aménagements floraux : Gestion, évaluation  du temps d’entretien //moyens humains</a:t>
            </a:r>
          </a:p>
          <a:p>
            <a:r>
              <a:rPr lang="fr-FR" dirty="0"/>
              <a:t>Le choix de la palette des arbustes, leur taille, les associations avec les autres végétaux </a:t>
            </a:r>
          </a:p>
        </p:txBody>
      </p:sp>
    </p:spTree>
    <p:extLst>
      <p:ext uri="{BB962C8B-B14F-4D97-AF65-F5344CB8AC3E}">
        <p14:creationId xmlns:p14="http://schemas.microsoft.com/office/powerpoint/2010/main" val="1680398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 palette de plantes vivaces utilisée</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Leur emplacement et paillage utilisé</a:t>
            </a:r>
            <a:endParaRPr lang="fr-FR" b="0" i="0" dirty="0"/>
          </a:p>
        </p:txBody>
      </p:sp>
    </p:spTree>
    <p:extLst>
      <p:ext uri="{BB962C8B-B14F-4D97-AF65-F5344CB8AC3E}">
        <p14:creationId xmlns:p14="http://schemas.microsoft.com/office/powerpoint/2010/main" val="2467778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Lieux, conteneurs. </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Techniques en fleurissement hors-sol. Plantes adaptées, qualité des végétaux, du support de plantation ( substrat, rétention de l’eau), paillage. </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Plantations hors sol adaptées. </a:t>
            </a:r>
          </a:p>
          <a:p>
            <a:pPr marL="0" marR="0" lvl="0" indent="0" algn="l" defTabSz="914400" rtl="0" eaLnBrk="1" fontAlgn="auto" latinLnBrk="0" hangingPunct="1">
              <a:lnSpc>
                <a:spcPct val="100000"/>
              </a:lnSpc>
              <a:spcBef>
                <a:spcPts val="0"/>
              </a:spcBef>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Système d’arrosage.</a:t>
            </a:r>
            <a:endParaRPr lang="fr-FR" i="0" dirty="0"/>
          </a:p>
        </p:txBody>
      </p:sp>
    </p:spTree>
    <p:extLst>
      <p:ext uri="{BB962C8B-B14F-4D97-AF65-F5344CB8AC3E}">
        <p14:creationId xmlns:p14="http://schemas.microsoft.com/office/powerpoint/2010/main" val="1435305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b="1" dirty="0"/>
              <a:t>On développe ici : </a:t>
            </a:r>
          </a:p>
          <a:p>
            <a:pPr algn="l"/>
            <a:r>
              <a:rPr lang="fr-FR" b="0" dirty="0"/>
              <a:t>Indiquer si une thématique annuelle est choisie pour l’embellissement de la commune en lien avec l’écologie, une manifestation locale etc. </a:t>
            </a:r>
          </a:p>
          <a:p>
            <a:pPr algn="ctr"/>
            <a:endParaRPr lang="fr-FR" b="1" dirty="0"/>
          </a:p>
        </p:txBody>
      </p:sp>
    </p:spTree>
    <p:extLst>
      <p:ext uri="{BB962C8B-B14F-4D97-AF65-F5344CB8AC3E}">
        <p14:creationId xmlns:p14="http://schemas.microsoft.com/office/powerpoint/2010/main" val="382083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Actions mises en place pour permettre d’accompagner le changement de regard de la population sur l’évolution des espaces paysagers.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Cohérence avec les actions menées pour protéger, améliorer la biodiversité.  (supports de communication, expositions, évènements).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Communication et gestion des espèces invasives (plantes et insectes, frelon asiatique, renouée du japon…). Il y a-t-il une veille sanitaire ? Comment sont communiquées les informations ? La gestion différenciée installée ou en cours sur les espaces verts et naturels. l’éco-pâturage.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215585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b="1" i="1" dirty="0"/>
              <a:t>On développe ici : </a:t>
            </a:r>
          </a:p>
          <a:p>
            <a:r>
              <a:rPr lang="fr-FR" dirty="0"/>
              <a:t>Superficie, date de création</a:t>
            </a:r>
          </a:p>
          <a:p>
            <a:r>
              <a:rPr lang="fr-FR" dirty="0"/>
              <a:t>Un relevé floristique et faunistique</a:t>
            </a:r>
          </a:p>
          <a:p>
            <a:r>
              <a:rPr lang="fr-FR" dirty="0"/>
              <a:t>La gestion (tonte, élagage....)</a:t>
            </a:r>
          </a:p>
          <a:p>
            <a:r>
              <a:rPr lang="fr-FR" dirty="0"/>
              <a:t>Désherbage, couvre-sol</a:t>
            </a:r>
          </a:p>
          <a:p>
            <a:r>
              <a:rPr lang="fr-FR" dirty="0"/>
              <a:t>Mode et temps d’entretien</a:t>
            </a:r>
          </a:p>
          <a:p>
            <a:endParaRPr lang="fr-FR" dirty="0"/>
          </a:p>
        </p:txBody>
      </p:sp>
    </p:spTree>
    <p:extLst>
      <p:ext uri="{BB962C8B-B14F-4D97-AF65-F5344CB8AC3E}">
        <p14:creationId xmlns:p14="http://schemas.microsoft.com/office/powerpoint/2010/main" val="41693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Les actions en faveur de la biodiversité, connaissance et état des lieux des écosystèmes et de leur fonctionnement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Gestion des ruches dans la commune, qui s’en occupe ? Ou autres exemples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L’implication de l’équipe municipale à des actions de protection des espèces ou des habitants naturels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Le relevé floristique et faunistique de la commune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Plantation spécifique et intervention dans les espaces naturels (taille des haies bocagères, tonte des talus et des  abords)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1"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b="1" i="1" u="none" strike="noStrike" kern="1200" cap="none" spc="0" normalizeH="0" baseline="0" noProof="0" dirty="0">
              <a:ln>
                <a:noFill/>
              </a:ln>
              <a:solidFill>
                <a:prstClr val="black"/>
              </a:solidFill>
              <a:effectLst/>
              <a:uLnTx/>
              <a:uFillTx/>
              <a:latin typeface="+mn-lt"/>
              <a:ea typeface="+mn-ea"/>
              <a:cs typeface="+mn-cs"/>
            </a:endParaRPr>
          </a:p>
          <a:p>
            <a:endParaRPr lang="fr-FR" dirty="0"/>
          </a:p>
        </p:txBody>
      </p:sp>
    </p:spTree>
    <p:extLst>
      <p:ext uri="{BB962C8B-B14F-4D97-AF65-F5344CB8AC3E}">
        <p14:creationId xmlns:p14="http://schemas.microsoft.com/office/powerpoint/2010/main" val="2940350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L’entretien des massifs.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 gestion de l’eau : systèmes d’arrosage (goutte à goutte, arrosage programmé). Eau de récupération, utilisation de paillage, provenance de ce paillage.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solidFill>
                  <a:prstClr val="black"/>
                </a:solidFill>
              </a:rPr>
              <a:t>Le traitement des déchets verts. Leur valorisation.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La gestion du cimetière, les moyens mis en œuvre pour la propreté et le désherbage.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Gestion des énergies :  La commune a-t-elle fait l’acquisition de matériel utilisant moins d’énergies fossiles ? (véhicules, matériel de motoculture, lampadaires en LED. Extinction des lampadaires, chauffage collectif, panneaux photovoltaïques, éoliennes) </a:t>
            </a:r>
          </a:p>
          <a:p>
            <a:endParaRPr lang="fr-FR" dirty="0"/>
          </a:p>
        </p:txBody>
      </p:sp>
    </p:spTree>
    <p:extLst>
      <p:ext uri="{BB962C8B-B14F-4D97-AF65-F5344CB8AC3E}">
        <p14:creationId xmlns:p14="http://schemas.microsoft.com/office/powerpoint/2010/main" val="3560980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a:t>
            </a:r>
          </a:p>
          <a:p>
            <a:pPr marL="0" marR="0" lvl="0" indent="0" algn="l" defTabSz="914400" rtl="0" eaLnBrk="1" fontAlgn="auto" latinLnBrk="0" hangingPunct="1">
              <a:lnSpc>
                <a:spcPct val="100000"/>
              </a:lnSpc>
              <a:spcBef>
                <a:spcPts val="0"/>
              </a:spcBef>
              <a:buClrTx/>
              <a:buSzTx/>
              <a:buFontTx/>
              <a:buNone/>
              <a:tabLst/>
              <a:defRPr/>
            </a:pPr>
            <a:r>
              <a:rPr lang="fr-FR" dirty="0"/>
              <a:t>La mise en valeur du patrimoine bâti, ravalement de façades, végétalisation.</a:t>
            </a:r>
          </a:p>
          <a:p>
            <a:pPr marL="0" marR="0" lvl="0" indent="0" algn="l" defTabSz="914400" rtl="0" eaLnBrk="1" fontAlgn="auto" latinLnBrk="0" hangingPunct="1">
              <a:lnSpc>
                <a:spcPct val="100000"/>
              </a:lnSpc>
              <a:spcBef>
                <a:spcPts val="0"/>
              </a:spcBef>
              <a:buClrTx/>
              <a:buSzTx/>
              <a:buFontTx/>
              <a:buNone/>
              <a:tabLst/>
              <a:defRPr/>
            </a:pPr>
            <a:r>
              <a:rPr lang="fr-FR" dirty="0"/>
              <a:t>Le choix du RAL (couleur) et des matériaux.</a:t>
            </a:r>
          </a:p>
          <a:p>
            <a:pPr marL="0" marR="0" lvl="0" indent="0" algn="l" defTabSz="914400" rtl="0" eaLnBrk="1" fontAlgn="auto" latinLnBrk="0" hangingPunct="1">
              <a:lnSpc>
                <a:spcPct val="100000"/>
              </a:lnSpc>
              <a:spcBef>
                <a:spcPts val="0"/>
              </a:spcBef>
              <a:buClrTx/>
              <a:buSzTx/>
              <a:buFontTx/>
              <a:buNone/>
              <a:tabLst/>
              <a:defRPr/>
            </a:pPr>
            <a:r>
              <a:rPr lang="fr-FR" dirty="0"/>
              <a:t>La démarche sur la gestion des panneaux d’affichages : Y a-t-il un règlement ?</a:t>
            </a:r>
          </a:p>
          <a:p>
            <a:pPr marL="0" marR="0" lvl="0" indent="0" algn="l" defTabSz="914400" rtl="0" eaLnBrk="1" fontAlgn="auto" latinLnBrk="0" hangingPunct="1">
              <a:lnSpc>
                <a:spcPct val="100000"/>
              </a:lnSpc>
              <a:spcBef>
                <a:spcPts val="0"/>
              </a:spcBef>
              <a:buClrTx/>
              <a:buSzTx/>
              <a:buFontTx/>
              <a:buNone/>
              <a:tabLst/>
              <a:defRPr/>
            </a:pPr>
            <a:r>
              <a:rPr lang="fr-FR" dirty="0"/>
              <a:t>L’enfouissement des réseaux </a:t>
            </a:r>
          </a:p>
          <a:p>
            <a:pPr marL="0" marR="0" lvl="0" indent="0" algn="l" defTabSz="914400" rtl="0" eaLnBrk="1" fontAlgn="auto" latinLnBrk="0" hangingPunct="1">
              <a:lnSpc>
                <a:spcPct val="100000"/>
              </a:lnSpc>
              <a:spcBef>
                <a:spcPts val="0"/>
              </a:spcBef>
              <a:buClrTx/>
              <a:buSzTx/>
              <a:buFontTx/>
              <a:buNone/>
              <a:tabLst/>
              <a:defRPr/>
            </a:pPr>
            <a:r>
              <a:rPr lang="fr-FR" dirty="0"/>
              <a:t>Les projets d’aménagements de la ville ou du village. </a:t>
            </a:r>
          </a:p>
          <a:p>
            <a:pPr marL="0" marR="0" lvl="0" indent="0" algn="l" defTabSz="914400" rtl="0" eaLnBrk="1" fontAlgn="auto" latinLnBrk="0" hangingPunct="1">
              <a:lnSpc>
                <a:spcPct val="100000"/>
              </a:lnSpc>
              <a:spcBef>
                <a:spcPts val="0"/>
              </a:spcBef>
              <a:buClrTx/>
              <a:buSzTx/>
              <a:buFontTx/>
              <a:buNone/>
              <a:tabLst/>
              <a:defRPr/>
            </a:pPr>
            <a:r>
              <a:rPr lang="fr-FR" dirty="0" err="1"/>
              <a:t>Désimperméabilisation</a:t>
            </a:r>
            <a:r>
              <a:rPr lang="fr-FR" dirty="0"/>
              <a:t> des cours d’écoles, parking et places pour éviter les </a:t>
            </a:r>
            <a:r>
              <a:rPr lang="fr-FR" dirty="0" err="1"/>
              <a:t>puitsde</a:t>
            </a:r>
            <a:r>
              <a:rPr lang="fr-FR" dirty="0"/>
              <a:t> chaleur. Création d’ilots de fraicheur (Choix de végétaux (arbres et arbustes) résistants à la sécheresse. </a:t>
            </a:r>
          </a:p>
          <a:p>
            <a:pPr marL="0" marR="0" lvl="0" indent="0" algn="l" defTabSz="914400" rtl="0" eaLnBrk="1" fontAlgn="auto" latinLnBrk="0" hangingPunct="1">
              <a:lnSpc>
                <a:spcPct val="100000"/>
              </a:lnSpc>
              <a:spcBef>
                <a:spcPts val="0"/>
              </a:spcBef>
              <a:buClrTx/>
              <a:buSzTx/>
              <a:buFontTx/>
              <a:buNone/>
              <a:tabLst/>
              <a:defRPr/>
            </a:pPr>
            <a:r>
              <a:rPr lang="fr-FR" dirty="0"/>
              <a:t>Containers de tri sélectif et de composteurs.</a:t>
            </a:r>
          </a:p>
          <a:p>
            <a:pPr marL="0" marR="0" lvl="0" indent="0" algn="l" defTabSz="914400" rtl="0" eaLnBrk="1" fontAlgn="auto" latinLnBrk="0" hangingPunct="1">
              <a:lnSpc>
                <a:spcPct val="100000"/>
              </a:lnSpc>
              <a:spcBef>
                <a:spcPts val="0"/>
              </a:spcBef>
              <a:buClrTx/>
              <a:buSzTx/>
              <a:buFontTx/>
              <a:buNone/>
              <a:tabLst/>
              <a:defRPr/>
            </a:pPr>
            <a:endParaRPr lang="fr-FR" dirty="0"/>
          </a:p>
        </p:txBody>
      </p:sp>
    </p:spTree>
    <p:extLst>
      <p:ext uri="{BB962C8B-B14F-4D97-AF65-F5344CB8AC3E}">
        <p14:creationId xmlns:p14="http://schemas.microsoft.com/office/powerpoint/2010/main" val="192748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4159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10377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type de matériel utilisé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différentes interventions faites sur la voirie (déneigement, salage, etc.)</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type de revêtement choisi selon les endroits (pavage, dallage, béton à empreintes)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produits utilisés pour  les nettoyages de graffitis.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peintures écologiques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2730141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Aménagement d’espaces de sécurité aux sorties des écoles (dos d’ânes, passages piétons sécurisés, bandes podotactiles).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Installation de rampes d’accès, de barrières de protections pour les personnes à mobilité réduite.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Création de voies douces et sécurisées (installation de bandes rugueuses, signalétiques verticales et horizontales, passages protégés),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Création de maison de santé et autres services etc. </a:t>
            </a:r>
          </a:p>
        </p:txBody>
      </p:sp>
    </p:spTree>
    <p:extLst>
      <p:ext uri="{BB962C8B-B14F-4D97-AF65-F5344CB8AC3E}">
        <p14:creationId xmlns:p14="http://schemas.microsoft.com/office/powerpoint/2010/main" val="1747336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Lieux de rencontre (Ex. bibliothèque municipale, maison des associations)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Structures sportives (salles, </a:t>
            </a:r>
            <a:r>
              <a:rPr kumimoji="0" lang="fr-FR" sz="1200" b="0" i="0" u="none" strike="noStrike" kern="1200" cap="none" spc="0" normalizeH="0" baseline="0" noProof="0" dirty="0" err="1">
                <a:ln>
                  <a:noFill/>
                </a:ln>
                <a:solidFill>
                  <a:prstClr val="black"/>
                </a:solidFill>
                <a:effectLst/>
                <a:uLnTx/>
                <a:uFillTx/>
                <a:latin typeface="+mn-lt"/>
                <a:ea typeface="+mn-ea"/>
                <a:cs typeface="+mn-cs"/>
              </a:rPr>
              <a:t>pumptrack</a:t>
            </a:r>
            <a:r>
              <a:rPr kumimoji="0" lang="fr-FR" sz="1200" b="0" i="0" u="none" strike="noStrike" kern="1200" cap="none" spc="0" normalizeH="0" baseline="0" noProof="0" dirty="0">
                <a:ln>
                  <a:noFill/>
                </a:ln>
                <a:solidFill>
                  <a:prstClr val="black"/>
                </a:solidFill>
                <a:effectLst/>
                <a:uLnTx/>
                <a:uFillTx/>
                <a:latin typeface="+mn-lt"/>
                <a:ea typeface="+mn-ea"/>
                <a:cs typeface="+mn-cs"/>
              </a:rPr>
              <a:t>, terrain de tennis, parcours santé,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a:t>
            </a:r>
          </a:p>
          <a:p>
            <a:endParaRPr lang="fr-FR" dirty="0"/>
          </a:p>
        </p:txBody>
      </p:sp>
    </p:spTree>
    <p:extLst>
      <p:ext uri="{BB962C8B-B14F-4D97-AF65-F5344CB8AC3E}">
        <p14:creationId xmlns:p14="http://schemas.microsoft.com/office/powerpoint/2010/main" val="3167480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Chemins de randonnée balisés, visites guidées pour la promotion du patrimoine (historique, paysager), fêtes (moissons, vendanges…)</a:t>
            </a:r>
          </a:p>
          <a:p>
            <a:endParaRPr lang="fr-FR" dirty="0"/>
          </a:p>
        </p:txBody>
      </p:sp>
    </p:spTree>
    <p:extLst>
      <p:ext uri="{BB962C8B-B14F-4D97-AF65-F5344CB8AC3E}">
        <p14:creationId xmlns:p14="http://schemas.microsoft.com/office/powerpoint/2010/main" val="841328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C’est le dos du document : On développe ici : </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Les services partenaires, Les auteurs des textes, les crédits photographies, le nom de la collectivité, l’année d’édition du document.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Une photographie, un logo ou un graphisme (facultatif)</a:t>
            </a:r>
          </a:p>
          <a:p>
            <a:endParaRPr lang="fr-FR" dirty="0"/>
          </a:p>
        </p:txBody>
      </p:sp>
    </p:spTree>
    <p:extLst>
      <p:ext uri="{BB962C8B-B14F-4D97-AF65-F5344CB8AC3E}">
        <p14:creationId xmlns:p14="http://schemas.microsoft.com/office/powerpoint/2010/main" val="357024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lang="fr-FR" b="1" dirty="0"/>
              <a:t>On développe Ici :   </a:t>
            </a:r>
          </a:p>
          <a:p>
            <a:pPr marL="0" marR="0" lvl="0" indent="0" algn="l" defTabSz="914400" rtl="0" eaLnBrk="1" fontAlgn="auto" latinLnBrk="0" hangingPunct="1">
              <a:lnSpc>
                <a:spcPct val="100000"/>
              </a:lnSpc>
              <a:spcBef>
                <a:spcPts val="0"/>
              </a:spcBef>
              <a:spcAft>
                <a:spcPts val="400"/>
              </a:spcAft>
              <a:buClrTx/>
              <a:buSzTx/>
              <a:buFontTx/>
              <a:buNone/>
              <a:tabLst/>
              <a:defRPr/>
            </a:pPr>
            <a:r>
              <a:rPr lang="fr-FR" dirty="0"/>
              <a:t>Fiche d’identité : Présentation de la ville </a:t>
            </a:r>
          </a:p>
          <a:p>
            <a:pPr marL="0" marR="0" lvl="0" indent="0" algn="l" defTabSz="914400" rtl="0" eaLnBrk="1" fontAlgn="auto" latinLnBrk="0" hangingPunct="1">
              <a:lnSpc>
                <a:spcPct val="100000"/>
              </a:lnSpc>
              <a:spcBef>
                <a:spcPts val="0"/>
              </a:spcBef>
              <a:spcAft>
                <a:spcPts val="400"/>
              </a:spcAft>
              <a:buClrTx/>
              <a:buSzTx/>
              <a:buFontTx/>
              <a:buNone/>
              <a:tabLst/>
              <a:defRPr/>
            </a:pPr>
            <a:r>
              <a:rPr lang="fr-FR" dirty="0"/>
              <a:t>Localisation de la commune (carte)</a:t>
            </a:r>
          </a:p>
          <a:p>
            <a:pPr marL="0" marR="0" lvl="0" indent="0" algn="l" defTabSz="914400" rtl="0" eaLnBrk="1" fontAlgn="auto" latinLnBrk="0" hangingPunct="1">
              <a:lnSpc>
                <a:spcPct val="100000"/>
              </a:lnSpc>
              <a:spcBef>
                <a:spcPts val="0"/>
              </a:spcBef>
              <a:spcAft>
                <a:spcPts val="400"/>
              </a:spcAft>
              <a:buClrTx/>
              <a:buSzTx/>
              <a:buFontTx/>
              <a:buNone/>
              <a:tabLst/>
              <a:defRPr/>
            </a:pPr>
            <a:r>
              <a:rPr lang="fr-FR" dirty="0"/>
              <a:t>Nombre d’habitants</a:t>
            </a:r>
          </a:p>
          <a:p>
            <a:pPr marL="0" marR="0" lvl="0" indent="0" algn="l" defTabSz="914400" rtl="0" eaLnBrk="1" fontAlgn="auto" latinLnBrk="0" hangingPunct="1">
              <a:lnSpc>
                <a:spcPct val="100000"/>
              </a:lnSpc>
              <a:spcBef>
                <a:spcPts val="0"/>
              </a:spcBef>
              <a:spcAft>
                <a:spcPts val="400"/>
              </a:spcAft>
              <a:buClrTx/>
              <a:buSzTx/>
              <a:buFontTx/>
              <a:buNone/>
              <a:tabLst/>
              <a:defRPr/>
            </a:pPr>
            <a:r>
              <a:rPr lang="fr-FR" dirty="0"/>
              <a:t>Climats, altitude, sol, relief.</a:t>
            </a:r>
          </a:p>
          <a:p>
            <a:pPr marL="0" marR="0" lvl="0" indent="0" algn="l" defTabSz="914400" rtl="0" eaLnBrk="1" fontAlgn="auto" latinLnBrk="0" hangingPunct="1">
              <a:lnSpc>
                <a:spcPct val="100000"/>
              </a:lnSpc>
              <a:spcBef>
                <a:spcPts val="0"/>
              </a:spcBef>
              <a:spcAft>
                <a:spcPts val="400"/>
              </a:spcAft>
              <a:buClrTx/>
              <a:buSzTx/>
              <a:buFontTx/>
              <a:buNone/>
              <a:tabLst/>
              <a:defRPr/>
            </a:pPr>
            <a:r>
              <a:rPr lang="fr-FR" dirty="0"/>
              <a:t>Présentation économique, culturelle et sociale :</a:t>
            </a:r>
          </a:p>
          <a:p>
            <a:pPr marL="0" marR="0" lvl="0" indent="0" algn="l" defTabSz="914400" rtl="0" eaLnBrk="1" fontAlgn="auto" latinLnBrk="0" hangingPunct="1">
              <a:lnSpc>
                <a:spcPct val="100000"/>
              </a:lnSpc>
              <a:spcBef>
                <a:spcPts val="0"/>
              </a:spcBef>
              <a:spcAft>
                <a:spcPts val="400"/>
              </a:spcAft>
              <a:buClrTx/>
              <a:buSzTx/>
              <a:buFontTx/>
              <a:buNone/>
              <a:tabLst/>
              <a:defRPr/>
            </a:pPr>
            <a:r>
              <a:rPr lang="fr-FR" dirty="0"/>
              <a:t>Commerces, activités économiques, services, complexes sportifs, salle des fêtes, tissu associatif, infrastructures de déplacements.</a:t>
            </a:r>
          </a:p>
          <a:p>
            <a:pPr marL="0" marR="0" lvl="0" indent="0" algn="l" defTabSz="914400" rtl="0" eaLnBrk="1" fontAlgn="auto" latinLnBrk="0" hangingPunct="1">
              <a:lnSpc>
                <a:spcPct val="100000"/>
              </a:lnSpc>
              <a:spcBef>
                <a:spcPts val="0"/>
              </a:spcBef>
              <a:spcAft>
                <a:spcPts val="400"/>
              </a:spcAft>
              <a:buClrTx/>
              <a:buSzTx/>
              <a:buFontTx/>
              <a:buNone/>
              <a:tabLst/>
              <a:defRPr/>
            </a:pPr>
            <a:r>
              <a:rPr lang="fr-FR" dirty="0"/>
              <a:t>Patrimoine bâti et historique (églises, chapelles, lavoirs, calvaires...)</a:t>
            </a:r>
          </a:p>
          <a:p>
            <a:pPr marL="0" marR="0" lvl="0" indent="0" algn="ctr" defTabSz="914400" rtl="0" eaLnBrk="1" fontAlgn="auto" latinLnBrk="0" hangingPunct="1">
              <a:lnSpc>
                <a:spcPct val="100000"/>
              </a:lnSpc>
              <a:spcBef>
                <a:spcPts val="0"/>
              </a:spcBef>
              <a:spcAft>
                <a:spcPts val="400"/>
              </a:spcAft>
              <a:buClrTx/>
              <a:buSzTx/>
              <a:buFontTx/>
              <a:buNone/>
              <a:tabLst/>
              <a:defRPr/>
            </a:pPr>
            <a:endParaRPr lang="fr-FR" dirty="0"/>
          </a:p>
        </p:txBody>
      </p:sp>
    </p:spTree>
    <p:extLst>
      <p:ext uri="{BB962C8B-B14F-4D97-AF65-F5344CB8AC3E}">
        <p14:creationId xmlns:p14="http://schemas.microsoft.com/office/powerpoint/2010/main" val="200541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On développe Ici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motivations pour l’obtention du label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acteurs, ressources et partenaires mobilisés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Les moyens :  le budget d’investissement et de fonctionnement pour les espaces verts et naturels, pour le fleurissement, pour l’acquisition de matériel, pour la performance énergétique.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b="1" dirty="0"/>
          </a:p>
          <a:p>
            <a:endParaRPr lang="fr-FR" dirty="0"/>
          </a:p>
        </p:txBody>
      </p:sp>
    </p:spTree>
    <p:extLst>
      <p:ext uri="{BB962C8B-B14F-4D97-AF65-F5344CB8AC3E}">
        <p14:creationId xmlns:p14="http://schemas.microsoft.com/office/powerpoint/2010/main" val="240554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On développe Ici :   </a:t>
            </a:r>
          </a:p>
          <a:p>
            <a:pPr algn="l"/>
            <a:r>
              <a:rPr lang="fr-FR" dirty="0"/>
              <a:t>Les actions mises en œuvre pour la démarche environnementale.</a:t>
            </a:r>
          </a:p>
          <a:p>
            <a:pPr algn="l"/>
            <a:r>
              <a:rPr lang="fr-FR" dirty="0"/>
              <a:t>Les jardins familiaux ou partagés (organisation : CCAS, association, mairie)</a:t>
            </a:r>
          </a:p>
          <a:p>
            <a:pPr algn="l"/>
            <a:r>
              <a:rPr lang="fr-FR" dirty="0"/>
              <a:t>Animations dans les écoles, plantations, rempotages, visites des jardins, fleurissement de la cour d’école, participation au fleurissement de la commune pour les thématiques ou la construction de décors.</a:t>
            </a:r>
          </a:p>
          <a:p>
            <a:pPr algn="l"/>
            <a:r>
              <a:rPr lang="fr-FR" dirty="0"/>
              <a:t>Animations avec les personnes âgées (taille, fleurissement, bouturages). </a:t>
            </a:r>
          </a:p>
          <a:p>
            <a:pPr algn="l"/>
            <a:r>
              <a:rPr lang="fr-FR" dirty="0"/>
              <a:t>Journées d’animations et de sensibilisations sur la nature et le respect de l’environnement (tris des déchets, compostage collectif ou individuel, installation d’hôtels à insectes...)</a:t>
            </a:r>
          </a:p>
          <a:p>
            <a:endParaRPr lang="fr-FR" dirty="0"/>
          </a:p>
        </p:txBody>
      </p:sp>
    </p:spTree>
    <p:extLst>
      <p:ext uri="{BB962C8B-B14F-4D97-AF65-F5344CB8AC3E}">
        <p14:creationId xmlns:p14="http://schemas.microsoft.com/office/powerpoint/2010/main" val="192830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mn-cs"/>
              </a:rPr>
              <a:t>Les actions de sensibilisation et d’animation de la population (Ex:  Troc de plantes, journées découverte de la nature etc.)</a:t>
            </a:r>
          </a:p>
          <a:p>
            <a:endParaRPr lang="fr-FR" dirty="0"/>
          </a:p>
        </p:txBody>
      </p:sp>
    </p:spTree>
    <p:extLst>
      <p:ext uri="{BB962C8B-B14F-4D97-AF65-F5344CB8AC3E}">
        <p14:creationId xmlns:p14="http://schemas.microsoft.com/office/powerpoint/2010/main" val="369207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r>
              <a:rPr lang="fr-FR" dirty="0"/>
              <a:t>Le concours communal des maisons fleuries si il existe et/ou autres concours mis en place par la commune. </a:t>
            </a:r>
          </a:p>
        </p:txBody>
      </p:sp>
    </p:spTree>
    <p:extLst>
      <p:ext uri="{BB962C8B-B14F-4D97-AF65-F5344CB8AC3E}">
        <p14:creationId xmlns:p14="http://schemas.microsoft.com/office/powerpoint/2010/main" val="283263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 </a:t>
            </a:r>
          </a:p>
          <a:p>
            <a:pPr algn="l"/>
            <a:r>
              <a:rPr lang="fr-FR" dirty="0">
                <a:solidFill>
                  <a:schemeClr val="tx1"/>
                </a:solidFill>
              </a:rPr>
              <a:t>Les priorités de politique locale en matière de fleurissement, de biodiversité, d’environnement.</a:t>
            </a:r>
          </a:p>
          <a:p>
            <a:pPr algn="l"/>
            <a:r>
              <a:rPr lang="fr-FR" dirty="0">
                <a:solidFill>
                  <a:schemeClr val="tx1"/>
                </a:solidFill>
              </a:rPr>
              <a:t>Les projets et évolutions des méthodes d’intervention des espaces verts et fleuris.</a:t>
            </a:r>
          </a:p>
          <a:p>
            <a:endParaRPr lang="fr-FR" dirty="0"/>
          </a:p>
        </p:txBody>
      </p:sp>
    </p:spTree>
    <p:extLst>
      <p:ext uri="{BB962C8B-B14F-4D97-AF65-F5344CB8AC3E}">
        <p14:creationId xmlns:p14="http://schemas.microsoft.com/office/powerpoint/2010/main" val="63137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kumimoji="0" lang="fr-FR" sz="1200" b="1" i="1" u="none" strike="noStrike" kern="1200" cap="none" spc="0" normalizeH="0" baseline="0" noProof="0" dirty="0">
                <a:ln>
                  <a:noFill/>
                </a:ln>
                <a:solidFill>
                  <a:prstClr val="black"/>
                </a:solidFill>
                <a:effectLst/>
                <a:uLnTx/>
                <a:uFillTx/>
                <a:latin typeface="+mn-lt"/>
                <a:ea typeface="+mn-ea"/>
                <a:cs typeface="+mn-cs"/>
              </a:rPr>
              <a:t>On développe ici :</a:t>
            </a:r>
          </a:p>
          <a:p>
            <a:pPr algn="l"/>
            <a:r>
              <a:rPr kumimoji="0" lang="fr-FR" sz="1200" b="0" i="0" u="none" strike="noStrike" kern="1200" cap="none" spc="0" normalizeH="0" baseline="0" noProof="0" dirty="0">
                <a:ln>
                  <a:noFill/>
                </a:ln>
                <a:solidFill>
                  <a:prstClr val="black"/>
                </a:solidFill>
                <a:effectLst/>
                <a:uLnTx/>
                <a:uFillTx/>
                <a:latin typeface="+mn-lt"/>
                <a:ea typeface="+mn-ea"/>
                <a:cs typeface="+mn-cs"/>
              </a:rPr>
              <a:t>Un inventaire des végétaux existants et des surfaces entretenues par le service.</a:t>
            </a:r>
          </a:p>
          <a:p>
            <a:pPr algn="l"/>
            <a:r>
              <a:rPr kumimoji="0" lang="fr-FR" sz="1200" b="0" i="0" u="none" strike="noStrike" kern="1200" cap="none" spc="0" normalizeH="0" baseline="0" noProof="0" dirty="0">
                <a:ln>
                  <a:noFill/>
                </a:ln>
                <a:solidFill>
                  <a:prstClr val="black"/>
                </a:solidFill>
                <a:effectLst/>
                <a:uLnTx/>
                <a:uFillTx/>
                <a:latin typeface="+mn-lt"/>
                <a:ea typeface="+mn-ea"/>
                <a:cs typeface="+mn-cs"/>
              </a:rPr>
              <a:t>Le choix des végétaux selon les situations géographiques (intégrations dans le paysage proche), leur adaptation aux exigences écologiques et aux moyens d’entretien de la commune</a:t>
            </a:r>
          </a:p>
          <a:p>
            <a:pPr algn="l"/>
            <a:r>
              <a:rPr kumimoji="0" lang="fr-FR" sz="1200" b="0" i="0" u="none" strike="noStrike" kern="1200" cap="none" spc="0" normalizeH="0" baseline="0" noProof="0" dirty="0">
                <a:ln>
                  <a:noFill/>
                </a:ln>
                <a:solidFill>
                  <a:prstClr val="black"/>
                </a:solidFill>
                <a:effectLst/>
                <a:uLnTx/>
                <a:uFillTx/>
                <a:latin typeface="+mn-lt"/>
                <a:ea typeface="+mn-ea"/>
                <a:cs typeface="+mn-cs"/>
              </a:rPr>
              <a:t>Le nombre d’arbres plantés ou remplacés par année </a:t>
            </a:r>
            <a:endParaRPr lang="fr-FR" b="0" i="0" dirty="0"/>
          </a:p>
        </p:txBody>
      </p:sp>
    </p:spTree>
    <p:extLst>
      <p:ext uri="{BB962C8B-B14F-4D97-AF65-F5344CB8AC3E}">
        <p14:creationId xmlns:p14="http://schemas.microsoft.com/office/powerpoint/2010/main" val="45681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420F74C0-70C3-94E4-2621-A6AF02766A32}"/>
              </a:ext>
            </a:extLst>
          </p:cNvPr>
          <p:cNvSpPr>
            <a:spLocks noGrp="1"/>
          </p:cNvSpPr>
          <p:nvPr>
            <p:ph type="pic" sz="quarter" idx="12"/>
          </p:nvPr>
        </p:nvSpPr>
        <p:spPr>
          <a:xfrm>
            <a:off x="0" y="0"/>
            <a:ext cx="15113000" cy="21374100"/>
          </a:xfrm>
        </p:spPr>
        <p:txBody>
          <a:bodyPr/>
          <a:lstStyle/>
          <a:p>
            <a:endParaRPr lang="fr-FR"/>
          </a:p>
        </p:txBody>
      </p:sp>
      <p:sp>
        <p:nvSpPr>
          <p:cNvPr id="2" name="Titre 1">
            <a:extLst>
              <a:ext uri="{FF2B5EF4-FFF2-40B4-BE49-F238E27FC236}">
                <a16:creationId xmlns:a16="http://schemas.microsoft.com/office/drawing/2014/main" id="{57BEF38A-D6B0-82F5-F828-7F5C166E3636}"/>
              </a:ext>
            </a:extLst>
          </p:cNvPr>
          <p:cNvSpPr>
            <a:spLocks noGrp="1"/>
          </p:cNvSpPr>
          <p:nvPr>
            <p:ph type="title" hasCustomPrompt="1"/>
          </p:nvPr>
        </p:nvSpPr>
        <p:spPr>
          <a:xfrm>
            <a:off x="1039813" y="4286250"/>
            <a:ext cx="13034962" cy="3992562"/>
          </a:xfrm>
          <a:solidFill>
            <a:schemeClr val="bg1">
              <a:alpha val="70000"/>
            </a:schemeClr>
          </a:solidFill>
        </p:spPr>
        <p:txBody>
          <a:bodyPr>
            <a:normAutofit/>
          </a:bodyPr>
          <a:lstStyle>
            <a:lvl1pPr>
              <a:defRPr sz="12000" b="1">
                <a:latin typeface="Arial Black" panose="020B0A04020102020204" pitchFamily="34" charset="0"/>
              </a:defRPr>
            </a:lvl1pPr>
          </a:lstStyle>
          <a:p>
            <a:r>
              <a:rPr lang="fr-FR" dirty="0"/>
              <a:t>NOM DE </a:t>
            </a:r>
            <a:br>
              <a:rPr lang="fr-FR" dirty="0"/>
            </a:br>
            <a:r>
              <a:rPr lang="fr-FR" dirty="0"/>
              <a:t>LA COMMUNE</a:t>
            </a:r>
          </a:p>
        </p:txBody>
      </p:sp>
      <p:sp>
        <p:nvSpPr>
          <p:cNvPr id="10" name="Espace réservé du texte 9">
            <a:extLst>
              <a:ext uri="{FF2B5EF4-FFF2-40B4-BE49-F238E27FC236}">
                <a16:creationId xmlns:a16="http://schemas.microsoft.com/office/drawing/2014/main" id="{B81B0582-2123-6288-82CA-A446CD731E21}"/>
              </a:ext>
            </a:extLst>
          </p:cNvPr>
          <p:cNvSpPr>
            <a:spLocks noGrp="1"/>
          </p:cNvSpPr>
          <p:nvPr>
            <p:ph type="body" sz="quarter" idx="14" hasCustomPrompt="1"/>
          </p:nvPr>
        </p:nvSpPr>
        <p:spPr>
          <a:xfrm>
            <a:off x="3289300" y="13582650"/>
            <a:ext cx="8534400" cy="2286000"/>
          </a:xfrm>
          <a:solidFill>
            <a:schemeClr val="bg1">
              <a:alpha val="80000"/>
            </a:schemeClr>
          </a:solidFill>
        </p:spPr>
        <p:txBody>
          <a:bodyPr>
            <a:normAutofit/>
          </a:bodyPr>
          <a:lstStyle>
            <a:lvl1pPr marL="0" indent="0" algn="ctr">
              <a:buNone/>
              <a:defRPr sz="7200" b="1"/>
            </a:lvl1pPr>
          </a:lstStyle>
          <a:p>
            <a:pPr lvl="0"/>
            <a:r>
              <a:rPr lang="fr-FR" dirty="0"/>
              <a:t>Titre du dossier</a:t>
            </a:r>
          </a:p>
        </p:txBody>
      </p:sp>
      <p:sp>
        <p:nvSpPr>
          <p:cNvPr id="12" name="Espace réservé pour une image  11">
            <a:extLst>
              <a:ext uri="{FF2B5EF4-FFF2-40B4-BE49-F238E27FC236}">
                <a16:creationId xmlns:a16="http://schemas.microsoft.com/office/drawing/2014/main" id="{97EF71A0-C4FD-57DE-38DE-656BA0639652}"/>
              </a:ext>
            </a:extLst>
          </p:cNvPr>
          <p:cNvSpPr>
            <a:spLocks noGrp="1"/>
          </p:cNvSpPr>
          <p:nvPr>
            <p:ph type="pic" sz="quarter" idx="15"/>
          </p:nvPr>
        </p:nvSpPr>
        <p:spPr>
          <a:xfrm>
            <a:off x="1038225" y="18002250"/>
            <a:ext cx="2251075" cy="1600200"/>
          </a:xfrm>
        </p:spPr>
        <p:txBody>
          <a:bodyPr/>
          <a:lstStyle/>
          <a:p>
            <a:endParaRPr lang="fr-FR"/>
          </a:p>
        </p:txBody>
      </p:sp>
      <p:sp>
        <p:nvSpPr>
          <p:cNvPr id="14" name="Espace réservé pour une image  13">
            <a:extLst>
              <a:ext uri="{FF2B5EF4-FFF2-40B4-BE49-F238E27FC236}">
                <a16:creationId xmlns:a16="http://schemas.microsoft.com/office/drawing/2014/main" id="{84D4C846-A3D9-C84A-B8D3-DFFAC5A1DC86}"/>
              </a:ext>
            </a:extLst>
          </p:cNvPr>
          <p:cNvSpPr>
            <a:spLocks noGrp="1"/>
          </p:cNvSpPr>
          <p:nvPr>
            <p:ph type="pic" sz="quarter" idx="16"/>
          </p:nvPr>
        </p:nvSpPr>
        <p:spPr>
          <a:xfrm>
            <a:off x="12052300" y="18002250"/>
            <a:ext cx="2251075" cy="1600200"/>
          </a:xfrm>
        </p:spPr>
        <p:txBody>
          <a:bodyPr/>
          <a:lstStyle/>
          <a:p>
            <a:endParaRPr lang="fr-FR"/>
          </a:p>
        </p:txBody>
      </p:sp>
      <p:sp>
        <p:nvSpPr>
          <p:cNvPr id="3" name="Espace réservé du texte 7">
            <a:extLst>
              <a:ext uri="{FF2B5EF4-FFF2-40B4-BE49-F238E27FC236}">
                <a16:creationId xmlns:a16="http://schemas.microsoft.com/office/drawing/2014/main" id="{2637EDF8-4931-10A9-16FD-6440867FF5C0}"/>
              </a:ext>
            </a:extLst>
          </p:cNvPr>
          <p:cNvSpPr>
            <a:spLocks noGrp="1"/>
          </p:cNvSpPr>
          <p:nvPr>
            <p:ph type="body" sz="quarter" idx="13" hasCustomPrompt="1"/>
          </p:nvPr>
        </p:nvSpPr>
        <p:spPr>
          <a:xfrm>
            <a:off x="8799512" y="15037593"/>
            <a:ext cx="4343400" cy="1138238"/>
          </a:xfrm>
          <a:solidFill>
            <a:schemeClr val="bg1">
              <a:alpha val="80000"/>
            </a:schemeClr>
          </a:solidFill>
        </p:spPr>
        <p:txBody>
          <a:bodyPr>
            <a:noAutofit/>
          </a:bodyPr>
          <a:lstStyle>
            <a:lvl1pPr marL="0" indent="0">
              <a:buNone/>
              <a:defRPr sz="6000" b="1"/>
            </a:lvl1pPr>
          </a:lstStyle>
          <a:p>
            <a:pPr lvl="0"/>
            <a:r>
              <a:rPr lang="fr-FR" dirty="0"/>
              <a:t>Année</a:t>
            </a:r>
          </a:p>
        </p:txBody>
      </p:sp>
      <p:sp>
        <p:nvSpPr>
          <p:cNvPr id="5" name="Espace réservé du texte 4">
            <a:extLst>
              <a:ext uri="{FF2B5EF4-FFF2-40B4-BE49-F238E27FC236}">
                <a16:creationId xmlns:a16="http://schemas.microsoft.com/office/drawing/2014/main" id="{4E3B771D-9F86-46BB-D3BA-EE32AD3C77C8}"/>
              </a:ext>
            </a:extLst>
          </p:cNvPr>
          <p:cNvSpPr>
            <a:spLocks noGrp="1"/>
          </p:cNvSpPr>
          <p:nvPr>
            <p:ph type="body" sz="quarter" idx="17" hasCustomPrompt="1"/>
          </p:nvPr>
        </p:nvSpPr>
        <p:spPr>
          <a:xfrm>
            <a:off x="6870700" y="247650"/>
            <a:ext cx="1928812" cy="838200"/>
          </a:xfrm>
        </p:spPr>
        <p:txBody>
          <a:bodyPr/>
          <a:lstStyle>
            <a:lvl2pPr marL="457200" indent="0">
              <a:buNone/>
              <a:defRPr/>
            </a:lvl2pPr>
          </a:lstStyle>
          <a:p>
            <a:pPr lvl="1"/>
            <a:r>
              <a:rPr lang="fr-FR" dirty="0"/>
              <a:t>Page</a:t>
            </a:r>
          </a:p>
        </p:txBody>
      </p:sp>
    </p:spTree>
    <p:extLst>
      <p:ext uri="{BB962C8B-B14F-4D97-AF65-F5344CB8AC3E}">
        <p14:creationId xmlns:p14="http://schemas.microsoft.com/office/powerpoint/2010/main" val="3316179223"/>
      </p:ext>
    </p:extLst>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ok">
    <p:spTree>
      <p:nvGrpSpPr>
        <p:cNvPr id="1" name=""/>
        <p:cNvGrpSpPr/>
        <p:nvPr/>
      </p:nvGrpSpPr>
      <p:grpSpPr>
        <a:xfrm>
          <a:off x="0" y="0"/>
          <a:ext cx="0" cy="0"/>
          <a:chOff x="0" y="0"/>
          <a:chExt cx="0" cy="0"/>
        </a:xfrm>
      </p:grpSpPr>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927100" y="17468850"/>
            <a:ext cx="13576297" cy="3641725"/>
          </a:xfrm>
          <a:prstGeom prst="rect">
            <a:avLst/>
          </a:prstGeom>
        </p:spPr>
        <p:txBody>
          <a:bodyPr/>
          <a:lstStyle/>
          <a:p>
            <a:endParaRPr lang="fr-FR" dirty="0"/>
          </a:p>
        </p:txBody>
      </p:sp>
      <p:sp>
        <p:nvSpPr>
          <p:cNvPr id="2" name="Title 1"/>
          <p:cNvSpPr>
            <a:spLocks noGrp="1"/>
          </p:cNvSpPr>
          <p:nvPr>
            <p:ph type="title" hasCustomPrompt="1"/>
          </p:nvPr>
        </p:nvSpPr>
        <p:spPr>
          <a:xfrm>
            <a:off x="911224" y="1385888"/>
            <a:ext cx="13503276" cy="2720975"/>
          </a:xfrm>
          <a:prstGeom prst="rect">
            <a:avLst/>
          </a:prstGeom>
        </p:spPr>
        <p:txBody>
          <a:bodyPr>
            <a:noAutofit/>
          </a:bodyPr>
          <a:lstStyle>
            <a:lvl1pPr algn="l">
              <a:defRPr sz="9600" b="1"/>
            </a:lvl1pPr>
          </a:lstStyle>
          <a:p>
            <a:r>
              <a:rPr lang="en-US" dirty="0" err="1"/>
              <a:t>Titre</a:t>
            </a:r>
            <a:br>
              <a:rPr lang="en-US" dirty="0"/>
            </a:br>
            <a:endParaRPr lang="en-US" dirty="0"/>
          </a:p>
        </p:txBody>
      </p:sp>
      <p:sp>
        <p:nvSpPr>
          <p:cNvPr id="14" name="Espace réservé du texte 13">
            <a:extLst>
              <a:ext uri="{FF2B5EF4-FFF2-40B4-BE49-F238E27FC236}">
                <a16:creationId xmlns:a16="http://schemas.microsoft.com/office/drawing/2014/main" id="{251AF9EA-03E5-B4F6-78A8-0E18CF1B8044}"/>
              </a:ext>
            </a:extLst>
          </p:cNvPr>
          <p:cNvSpPr>
            <a:spLocks noGrp="1"/>
          </p:cNvSpPr>
          <p:nvPr>
            <p:ph type="body" sz="quarter" idx="16" hasCustomPrompt="1"/>
          </p:nvPr>
        </p:nvSpPr>
        <p:spPr>
          <a:xfrm>
            <a:off x="1000122" y="15471775"/>
            <a:ext cx="13503275" cy="1447800"/>
          </a:xfrm>
          <a:prstGeom prst="rect">
            <a:avLst/>
          </a:prstGeom>
        </p:spPr>
        <p:txBody>
          <a:bodyPr/>
          <a:lstStyle>
            <a:lvl1pPr>
              <a:defRPr/>
            </a:lvl1pPr>
          </a:lstStyle>
          <a:p>
            <a:pPr lvl="0"/>
            <a:r>
              <a:rPr lang="fr-FR" dirty="0"/>
              <a:t>texte</a:t>
            </a:r>
          </a:p>
        </p:txBody>
      </p:sp>
      <p:sp>
        <p:nvSpPr>
          <p:cNvPr id="24" name="Espace réservé pour une image  23">
            <a:extLst>
              <a:ext uri="{FF2B5EF4-FFF2-40B4-BE49-F238E27FC236}">
                <a16:creationId xmlns:a16="http://schemas.microsoft.com/office/drawing/2014/main" id="{F06DFE6D-D324-E69A-51F6-EC70C1D6FBD8}"/>
              </a:ext>
            </a:extLst>
          </p:cNvPr>
          <p:cNvSpPr>
            <a:spLocks noGrp="1"/>
          </p:cNvSpPr>
          <p:nvPr>
            <p:ph type="pic" sz="quarter" idx="21"/>
          </p:nvPr>
        </p:nvSpPr>
        <p:spPr>
          <a:xfrm>
            <a:off x="911224" y="10402888"/>
            <a:ext cx="8229599" cy="4495800"/>
          </a:xfrm>
          <a:prstGeom prst="rect">
            <a:avLst/>
          </a:prstGeom>
        </p:spPr>
        <p:txBody>
          <a:bodyPr/>
          <a:lstStyle/>
          <a:p>
            <a:endParaRPr lang="fr-FR"/>
          </a:p>
        </p:txBody>
      </p:sp>
      <p:sp>
        <p:nvSpPr>
          <p:cNvPr id="4" name="Espace réservé du texte 3">
            <a:extLst>
              <a:ext uri="{FF2B5EF4-FFF2-40B4-BE49-F238E27FC236}">
                <a16:creationId xmlns:a16="http://schemas.microsoft.com/office/drawing/2014/main" id="{F2E9D3FC-1497-FC4D-EC93-6A165E00252D}"/>
              </a:ext>
            </a:extLst>
          </p:cNvPr>
          <p:cNvSpPr>
            <a:spLocks noGrp="1"/>
          </p:cNvSpPr>
          <p:nvPr>
            <p:ph type="body" sz="quarter" idx="23" hasCustomPrompt="1"/>
          </p:nvPr>
        </p:nvSpPr>
        <p:spPr>
          <a:xfrm>
            <a:off x="927100" y="4591050"/>
            <a:ext cx="4953000" cy="2020887"/>
          </a:xfrm>
        </p:spPr>
        <p:txBody>
          <a:bodyPr/>
          <a:lstStyle>
            <a:lvl1pPr>
              <a:defRPr/>
            </a:lvl1pPr>
          </a:lstStyle>
          <a:p>
            <a:pPr lvl="0"/>
            <a:r>
              <a:rPr lang="fr-FR" dirty="0"/>
              <a:t>Texte</a:t>
            </a:r>
          </a:p>
        </p:txBody>
      </p:sp>
      <p:sp>
        <p:nvSpPr>
          <p:cNvPr id="5" name="Espace réservé du texte 3">
            <a:extLst>
              <a:ext uri="{FF2B5EF4-FFF2-40B4-BE49-F238E27FC236}">
                <a16:creationId xmlns:a16="http://schemas.microsoft.com/office/drawing/2014/main" id="{08D5C1F4-CF48-DA46-81B1-FE95DA8450A5}"/>
              </a:ext>
            </a:extLst>
          </p:cNvPr>
          <p:cNvSpPr>
            <a:spLocks noGrp="1"/>
          </p:cNvSpPr>
          <p:nvPr>
            <p:ph type="body" sz="quarter" idx="24" hasCustomPrompt="1"/>
          </p:nvPr>
        </p:nvSpPr>
        <p:spPr>
          <a:xfrm>
            <a:off x="927100" y="7065963"/>
            <a:ext cx="4953000" cy="2735263"/>
          </a:xfrm>
        </p:spPr>
        <p:txBody>
          <a:bodyPr/>
          <a:lstStyle>
            <a:lvl1pPr>
              <a:defRPr/>
            </a:lvl1pPr>
          </a:lstStyle>
          <a:p>
            <a:pPr lvl="0"/>
            <a:r>
              <a:rPr lang="fr-FR" dirty="0"/>
              <a:t>Texte</a:t>
            </a:r>
          </a:p>
        </p:txBody>
      </p:sp>
      <p:sp>
        <p:nvSpPr>
          <p:cNvPr id="6" name="Espace réservé du texte 3">
            <a:extLst>
              <a:ext uri="{FF2B5EF4-FFF2-40B4-BE49-F238E27FC236}">
                <a16:creationId xmlns:a16="http://schemas.microsoft.com/office/drawing/2014/main" id="{8AC901B4-FEAA-DED5-D122-B2CBBBA383F4}"/>
              </a:ext>
            </a:extLst>
          </p:cNvPr>
          <p:cNvSpPr>
            <a:spLocks noGrp="1"/>
          </p:cNvSpPr>
          <p:nvPr>
            <p:ph type="body" sz="quarter" idx="25" hasCustomPrompt="1"/>
          </p:nvPr>
        </p:nvSpPr>
        <p:spPr>
          <a:xfrm>
            <a:off x="9461500" y="10382250"/>
            <a:ext cx="4953000" cy="4495800"/>
          </a:xfrm>
        </p:spPr>
        <p:txBody>
          <a:bodyPr/>
          <a:lstStyle>
            <a:lvl1pPr>
              <a:defRPr/>
            </a:lvl1pPr>
          </a:lstStyle>
          <a:p>
            <a:pPr lvl="0"/>
            <a:r>
              <a:rPr lang="fr-FR" dirty="0"/>
              <a:t>Texte</a:t>
            </a:r>
          </a:p>
        </p:txBody>
      </p:sp>
      <p:sp>
        <p:nvSpPr>
          <p:cNvPr id="8" name="Espace réservé pour une image  7">
            <a:extLst>
              <a:ext uri="{FF2B5EF4-FFF2-40B4-BE49-F238E27FC236}">
                <a16:creationId xmlns:a16="http://schemas.microsoft.com/office/drawing/2014/main" id="{3A576FAD-7AA8-BEC6-17EF-E71168E9721A}"/>
              </a:ext>
            </a:extLst>
          </p:cNvPr>
          <p:cNvSpPr>
            <a:spLocks noGrp="1"/>
          </p:cNvSpPr>
          <p:nvPr>
            <p:ph type="pic" sz="quarter" idx="26"/>
          </p:nvPr>
        </p:nvSpPr>
        <p:spPr>
          <a:xfrm>
            <a:off x="6565900" y="4591050"/>
            <a:ext cx="7848600" cy="5210175"/>
          </a:xfrm>
        </p:spPr>
        <p:txBody>
          <a:bodyPr/>
          <a:lstStyle/>
          <a:p>
            <a:endParaRPr lang="fr-FR"/>
          </a:p>
        </p:txBody>
      </p:sp>
      <p:sp>
        <p:nvSpPr>
          <p:cNvPr id="7" name="Espace réservé du numéro de diapositive 6">
            <a:extLst>
              <a:ext uri="{FF2B5EF4-FFF2-40B4-BE49-F238E27FC236}">
                <a16:creationId xmlns:a16="http://schemas.microsoft.com/office/drawing/2014/main" id="{6672ABB6-C4DE-1BAB-08FB-3F8B544158D7}"/>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1694174498"/>
      </p:ext>
    </p:extLst>
  </p:cSld>
  <p:clrMapOvr>
    <a:masterClrMapping/>
  </p:clrMapOvr>
  <p:extLst>
    <p:ext uri="{DCECCB84-F9BA-43D5-87BE-67443E8EF086}">
      <p15:sldGuideLst xmlns:p15="http://schemas.microsoft.com/office/powerpoint/2012/main">
        <p15:guide id="1" orient="horz" pos="6732">
          <p15:clr>
            <a:srgbClr val="FBAE40"/>
          </p15:clr>
        </p15:guide>
        <p15:guide id="2" pos="4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eme de couvertu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251AF9EA-03E5-B4F6-78A8-0E18CF1B8044}"/>
              </a:ext>
            </a:extLst>
          </p:cNvPr>
          <p:cNvSpPr>
            <a:spLocks noGrp="1"/>
          </p:cNvSpPr>
          <p:nvPr>
            <p:ph type="body" sz="quarter" idx="16" hasCustomPrompt="1"/>
          </p:nvPr>
        </p:nvSpPr>
        <p:spPr>
          <a:xfrm>
            <a:off x="927100" y="5296510"/>
            <a:ext cx="13576297" cy="8895739"/>
          </a:xfrm>
          <a:prstGeom prst="rect">
            <a:avLst/>
          </a:prstGeom>
        </p:spPr>
        <p:txBody>
          <a:bodyPr/>
          <a:lstStyle>
            <a:lvl1pPr algn="ctr">
              <a:defRPr/>
            </a:lvl1pPr>
          </a:lstStyle>
          <a:p>
            <a:pPr lvl="0"/>
            <a:r>
              <a:rPr lang="fr-FR" dirty="0"/>
              <a:t>texte</a:t>
            </a:r>
          </a:p>
        </p:txBody>
      </p:sp>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927100" y="15030450"/>
            <a:ext cx="13576297" cy="3641725"/>
          </a:xfrm>
          <a:prstGeom prst="rect">
            <a:avLst/>
          </a:prstGeom>
        </p:spPr>
        <p:txBody>
          <a:bodyPr/>
          <a:lstStyle/>
          <a:p>
            <a:endParaRPr lang="fr-FR"/>
          </a:p>
        </p:txBody>
      </p:sp>
      <p:sp>
        <p:nvSpPr>
          <p:cNvPr id="3" name="Espace réservé du numéro de diapositive 6">
            <a:extLst>
              <a:ext uri="{FF2B5EF4-FFF2-40B4-BE49-F238E27FC236}">
                <a16:creationId xmlns:a16="http://schemas.microsoft.com/office/drawing/2014/main" id="{142A6435-9564-3B54-EBBE-A4D856A60D57}"/>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1573120991"/>
      </p:ext>
    </p:extLst>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13309729-3830-E607-1B78-F03B56C95DFB}"/>
              </a:ext>
            </a:extLst>
          </p:cNvPr>
          <p:cNvSpPr>
            <a:spLocks noGrp="1"/>
          </p:cNvSpPr>
          <p:nvPr>
            <p:ph type="title" hasCustomPrompt="1"/>
          </p:nvPr>
        </p:nvSpPr>
        <p:spPr>
          <a:xfrm>
            <a:off x="457199" y="274638"/>
            <a:ext cx="14262099" cy="2335212"/>
          </a:xfrm>
          <a:prstGeom prst="rect">
            <a:avLst/>
          </a:prstGeom>
        </p:spPr>
        <p:txBody>
          <a:bodyPr>
            <a:normAutofit/>
          </a:bodyPr>
          <a:lstStyle>
            <a:lvl1pPr algn="ctr">
              <a:defRPr sz="8000" b="1">
                <a:solidFill>
                  <a:schemeClr val="tx1"/>
                </a:solidFill>
              </a:defRPr>
            </a:lvl1pPr>
          </a:lstStyle>
          <a:p>
            <a:r>
              <a:rPr lang="fr-FR" dirty="0"/>
              <a:t>Le sommaire</a:t>
            </a:r>
          </a:p>
        </p:txBody>
      </p:sp>
      <p:sp>
        <p:nvSpPr>
          <p:cNvPr id="3" name="Espace réservé du texte 2">
            <a:extLst>
              <a:ext uri="{FF2B5EF4-FFF2-40B4-BE49-F238E27FC236}">
                <a16:creationId xmlns:a16="http://schemas.microsoft.com/office/drawing/2014/main" id="{BE3CEC06-733C-4206-D3F3-EFD6B28D17CD}"/>
              </a:ext>
            </a:extLst>
          </p:cNvPr>
          <p:cNvSpPr>
            <a:spLocks noGrp="1"/>
          </p:cNvSpPr>
          <p:nvPr>
            <p:ph type="body" sz="quarter" idx="16" hasCustomPrompt="1"/>
          </p:nvPr>
        </p:nvSpPr>
        <p:spPr>
          <a:xfrm>
            <a:off x="4889500" y="4133850"/>
            <a:ext cx="9601200" cy="2335212"/>
          </a:xfrm>
        </p:spPr>
        <p:txBody>
          <a:bodyPr/>
          <a:lstStyle>
            <a:lvl1pPr>
              <a:defRPr sz="4000"/>
            </a:lvl1pPr>
          </a:lstStyle>
          <a:p>
            <a:pPr lvl="0"/>
            <a:r>
              <a:rPr lang="fr-FR" dirty="0"/>
              <a:t>Texte</a:t>
            </a:r>
          </a:p>
          <a:p>
            <a:pPr lvl="1"/>
            <a:endParaRPr lang="fr-FR" dirty="0"/>
          </a:p>
        </p:txBody>
      </p:sp>
      <p:sp>
        <p:nvSpPr>
          <p:cNvPr id="5" name="Espace réservé du texte 4">
            <a:extLst>
              <a:ext uri="{FF2B5EF4-FFF2-40B4-BE49-F238E27FC236}">
                <a16:creationId xmlns:a16="http://schemas.microsoft.com/office/drawing/2014/main" id="{F6800824-AACE-B652-AB53-1F9780D543C4}"/>
              </a:ext>
            </a:extLst>
          </p:cNvPr>
          <p:cNvSpPr>
            <a:spLocks noGrp="1"/>
          </p:cNvSpPr>
          <p:nvPr>
            <p:ph type="body" sz="quarter" idx="17" hasCustomPrompt="1"/>
          </p:nvPr>
        </p:nvSpPr>
        <p:spPr>
          <a:xfrm>
            <a:off x="4889500" y="6877050"/>
            <a:ext cx="9601200" cy="2335211"/>
          </a:xfrm>
        </p:spPr>
        <p:txBody>
          <a:bodyPr>
            <a:normAutofit/>
          </a:bodyPr>
          <a:lstStyle>
            <a:lvl1pPr>
              <a:defRPr sz="4000"/>
            </a:lvl1pPr>
          </a:lstStyle>
          <a:p>
            <a:pPr lvl="0"/>
            <a:r>
              <a:rPr lang="fr-FR" dirty="0"/>
              <a:t>Texte</a:t>
            </a:r>
          </a:p>
        </p:txBody>
      </p:sp>
      <p:sp>
        <p:nvSpPr>
          <p:cNvPr id="10" name="Espace réservé du texte 4">
            <a:extLst>
              <a:ext uri="{FF2B5EF4-FFF2-40B4-BE49-F238E27FC236}">
                <a16:creationId xmlns:a16="http://schemas.microsoft.com/office/drawing/2014/main" id="{C6D1478A-A518-03C0-2A43-3EE402FF3788}"/>
              </a:ext>
            </a:extLst>
          </p:cNvPr>
          <p:cNvSpPr>
            <a:spLocks noGrp="1"/>
          </p:cNvSpPr>
          <p:nvPr>
            <p:ph type="body" sz="quarter" idx="18" hasCustomPrompt="1"/>
          </p:nvPr>
        </p:nvSpPr>
        <p:spPr>
          <a:xfrm>
            <a:off x="4889500" y="9620250"/>
            <a:ext cx="9601200" cy="2335211"/>
          </a:xfrm>
        </p:spPr>
        <p:txBody>
          <a:bodyPr>
            <a:normAutofit/>
          </a:bodyPr>
          <a:lstStyle>
            <a:lvl1pPr>
              <a:defRPr sz="4000"/>
            </a:lvl1pPr>
          </a:lstStyle>
          <a:p>
            <a:pPr lvl="0"/>
            <a:r>
              <a:rPr lang="fr-FR" dirty="0"/>
              <a:t>Texte</a:t>
            </a:r>
          </a:p>
        </p:txBody>
      </p:sp>
      <p:sp>
        <p:nvSpPr>
          <p:cNvPr id="16" name="Espace réservé du texte 2">
            <a:extLst>
              <a:ext uri="{FF2B5EF4-FFF2-40B4-BE49-F238E27FC236}">
                <a16:creationId xmlns:a16="http://schemas.microsoft.com/office/drawing/2014/main" id="{3A09EA74-C33C-BF44-429D-22780752DEB6}"/>
              </a:ext>
            </a:extLst>
          </p:cNvPr>
          <p:cNvSpPr>
            <a:spLocks noGrp="1"/>
          </p:cNvSpPr>
          <p:nvPr>
            <p:ph type="body" sz="quarter" idx="19" hasCustomPrompt="1"/>
          </p:nvPr>
        </p:nvSpPr>
        <p:spPr>
          <a:xfrm>
            <a:off x="4889500" y="12363450"/>
            <a:ext cx="9601200" cy="2335212"/>
          </a:xfrm>
        </p:spPr>
        <p:txBody>
          <a:bodyPr/>
          <a:lstStyle>
            <a:lvl1pPr>
              <a:defRPr sz="4000"/>
            </a:lvl1pPr>
          </a:lstStyle>
          <a:p>
            <a:pPr lvl="0"/>
            <a:r>
              <a:rPr lang="fr-FR" dirty="0"/>
              <a:t>Texte</a:t>
            </a:r>
          </a:p>
          <a:p>
            <a:pPr lvl="1"/>
            <a:endParaRPr lang="fr-FR" dirty="0"/>
          </a:p>
        </p:txBody>
      </p:sp>
      <p:sp>
        <p:nvSpPr>
          <p:cNvPr id="17" name="Espace réservé du texte 4">
            <a:extLst>
              <a:ext uri="{FF2B5EF4-FFF2-40B4-BE49-F238E27FC236}">
                <a16:creationId xmlns:a16="http://schemas.microsoft.com/office/drawing/2014/main" id="{6298DEDA-8C75-4C92-5A4C-FACF55050138}"/>
              </a:ext>
            </a:extLst>
          </p:cNvPr>
          <p:cNvSpPr>
            <a:spLocks noGrp="1"/>
          </p:cNvSpPr>
          <p:nvPr>
            <p:ph type="body" sz="quarter" idx="20" hasCustomPrompt="1"/>
          </p:nvPr>
        </p:nvSpPr>
        <p:spPr>
          <a:xfrm>
            <a:off x="4889500" y="15106650"/>
            <a:ext cx="9601200" cy="2335211"/>
          </a:xfrm>
        </p:spPr>
        <p:txBody>
          <a:bodyPr>
            <a:normAutofit/>
          </a:bodyPr>
          <a:lstStyle>
            <a:lvl1pPr>
              <a:defRPr sz="4000"/>
            </a:lvl1pPr>
          </a:lstStyle>
          <a:p>
            <a:pPr lvl="0"/>
            <a:r>
              <a:rPr lang="fr-FR" dirty="0"/>
              <a:t>Texte</a:t>
            </a:r>
          </a:p>
        </p:txBody>
      </p:sp>
      <p:sp>
        <p:nvSpPr>
          <p:cNvPr id="18" name="Espace réservé du texte 4">
            <a:extLst>
              <a:ext uri="{FF2B5EF4-FFF2-40B4-BE49-F238E27FC236}">
                <a16:creationId xmlns:a16="http://schemas.microsoft.com/office/drawing/2014/main" id="{B0EAB551-E2A6-1CC3-8056-FE8B5BB1A66F}"/>
              </a:ext>
            </a:extLst>
          </p:cNvPr>
          <p:cNvSpPr>
            <a:spLocks noGrp="1"/>
          </p:cNvSpPr>
          <p:nvPr>
            <p:ph type="body" sz="quarter" idx="21" hasCustomPrompt="1"/>
          </p:nvPr>
        </p:nvSpPr>
        <p:spPr>
          <a:xfrm>
            <a:off x="4889500" y="17849850"/>
            <a:ext cx="9601200" cy="2335211"/>
          </a:xfrm>
        </p:spPr>
        <p:txBody>
          <a:bodyPr>
            <a:normAutofit/>
          </a:bodyPr>
          <a:lstStyle>
            <a:lvl1pPr>
              <a:defRPr sz="4000"/>
            </a:lvl1pPr>
          </a:lstStyle>
          <a:p>
            <a:pPr lvl="0"/>
            <a:r>
              <a:rPr lang="fr-FR" dirty="0"/>
              <a:t>Texte</a:t>
            </a:r>
          </a:p>
        </p:txBody>
      </p:sp>
      <p:sp>
        <p:nvSpPr>
          <p:cNvPr id="20" name="Espace réservé pour une image  19">
            <a:extLst>
              <a:ext uri="{FF2B5EF4-FFF2-40B4-BE49-F238E27FC236}">
                <a16:creationId xmlns:a16="http://schemas.microsoft.com/office/drawing/2014/main" id="{2A4B2322-F298-CA50-AA17-9969B6445D76}"/>
              </a:ext>
            </a:extLst>
          </p:cNvPr>
          <p:cNvSpPr>
            <a:spLocks noGrp="1"/>
          </p:cNvSpPr>
          <p:nvPr>
            <p:ph type="pic" sz="quarter" idx="22"/>
          </p:nvPr>
        </p:nvSpPr>
        <p:spPr>
          <a:xfrm>
            <a:off x="774700" y="4133850"/>
            <a:ext cx="3733800" cy="2335213"/>
          </a:xfrm>
        </p:spPr>
        <p:txBody>
          <a:bodyPr/>
          <a:lstStyle/>
          <a:p>
            <a:endParaRPr lang="fr-FR"/>
          </a:p>
        </p:txBody>
      </p:sp>
      <p:sp>
        <p:nvSpPr>
          <p:cNvPr id="21" name="Espace réservé pour une image  19">
            <a:extLst>
              <a:ext uri="{FF2B5EF4-FFF2-40B4-BE49-F238E27FC236}">
                <a16:creationId xmlns:a16="http://schemas.microsoft.com/office/drawing/2014/main" id="{FCEAB47F-648D-A973-86CE-0DFCEFDC3B8E}"/>
              </a:ext>
            </a:extLst>
          </p:cNvPr>
          <p:cNvSpPr>
            <a:spLocks noGrp="1"/>
          </p:cNvSpPr>
          <p:nvPr>
            <p:ph type="pic" sz="quarter" idx="23"/>
          </p:nvPr>
        </p:nvSpPr>
        <p:spPr>
          <a:xfrm>
            <a:off x="774700" y="6877048"/>
            <a:ext cx="3733800" cy="2335213"/>
          </a:xfrm>
        </p:spPr>
        <p:txBody>
          <a:bodyPr/>
          <a:lstStyle/>
          <a:p>
            <a:endParaRPr lang="fr-FR"/>
          </a:p>
        </p:txBody>
      </p:sp>
      <p:sp>
        <p:nvSpPr>
          <p:cNvPr id="22" name="Espace réservé pour une image  19">
            <a:extLst>
              <a:ext uri="{FF2B5EF4-FFF2-40B4-BE49-F238E27FC236}">
                <a16:creationId xmlns:a16="http://schemas.microsoft.com/office/drawing/2014/main" id="{C2AD81E1-2B24-FE56-4736-BF108025EE0B}"/>
              </a:ext>
            </a:extLst>
          </p:cNvPr>
          <p:cNvSpPr>
            <a:spLocks noGrp="1"/>
          </p:cNvSpPr>
          <p:nvPr>
            <p:ph type="pic" sz="quarter" idx="24"/>
          </p:nvPr>
        </p:nvSpPr>
        <p:spPr>
          <a:xfrm>
            <a:off x="774700" y="9620250"/>
            <a:ext cx="3733800" cy="2335213"/>
          </a:xfrm>
        </p:spPr>
        <p:txBody>
          <a:bodyPr/>
          <a:lstStyle/>
          <a:p>
            <a:endParaRPr lang="fr-FR"/>
          </a:p>
        </p:txBody>
      </p:sp>
      <p:sp>
        <p:nvSpPr>
          <p:cNvPr id="23" name="Espace réservé pour une image  19">
            <a:extLst>
              <a:ext uri="{FF2B5EF4-FFF2-40B4-BE49-F238E27FC236}">
                <a16:creationId xmlns:a16="http://schemas.microsoft.com/office/drawing/2014/main" id="{7546D24F-F3AC-5F08-464A-0257FA8FB412}"/>
              </a:ext>
            </a:extLst>
          </p:cNvPr>
          <p:cNvSpPr>
            <a:spLocks noGrp="1"/>
          </p:cNvSpPr>
          <p:nvPr>
            <p:ph type="pic" sz="quarter" idx="25"/>
          </p:nvPr>
        </p:nvSpPr>
        <p:spPr>
          <a:xfrm>
            <a:off x="774700" y="12363448"/>
            <a:ext cx="3733800" cy="2335213"/>
          </a:xfrm>
        </p:spPr>
        <p:txBody>
          <a:bodyPr/>
          <a:lstStyle/>
          <a:p>
            <a:endParaRPr lang="fr-FR"/>
          </a:p>
        </p:txBody>
      </p:sp>
      <p:sp>
        <p:nvSpPr>
          <p:cNvPr id="24" name="Espace réservé pour une image  19">
            <a:extLst>
              <a:ext uri="{FF2B5EF4-FFF2-40B4-BE49-F238E27FC236}">
                <a16:creationId xmlns:a16="http://schemas.microsoft.com/office/drawing/2014/main" id="{3B2B5A51-04AE-18D5-8808-783216836455}"/>
              </a:ext>
            </a:extLst>
          </p:cNvPr>
          <p:cNvSpPr>
            <a:spLocks noGrp="1"/>
          </p:cNvSpPr>
          <p:nvPr>
            <p:ph type="pic" sz="quarter" idx="26"/>
          </p:nvPr>
        </p:nvSpPr>
        <p:spPr>
          <a:xfrm>
            <a:off x="774700" y="15106650"/>
            <a:ext cx="3733800" cy="2335213"/>
          </a:xfrm>
        </p:spPr>
        <p:txBody>
          <a:bodyPr/>
          <a:lstStyle/>
          <a:p>
            <a:endParaRPr lang="fr-FR"/>
          </a:p>
        </p:txBody>
      </p:sp>
      <p:sp>
        <p:nvSpPr>
          <p:cNvPr id="25" name="Espace réservé pour une image  19">
            <a:extLst>
              <a:ext uri="{FF2B5EF4-FFF2-40B4-BE49-F238E27FC236}">
                <a16:creationId xmlns:a16="http://schemas.microsoft.com/office/drawing/2014/main" id="{569429EC-1707-ADDA-2D7A-5E1DB2629B83}"/>
              </a:ext>
            </a:extLst>
          </p:cNvPr>
          <p:cNvSpPr>
            <a:spLocks noGrp="1"/>
          </p:cNvSpPr>
          <p:nvPr>
            <p:ph type="pic" sz="quarter" idx="27"/>
          </p:nvPr>
        </p:nvSpPr>
        <p:spPr>
          <a:xfrm>
            <a:off x="774700" y="17849848"/>
            <a:ext cx="3733800" cy="2335213"/>
          </a:xfrm>
        </p:spPr>
        <p:txBody>
          <a:bodyPr/>
          <a:lstStyle/>
          <a:p>
            <a:endParaRPr lang="fr-FR"/>
          </a:p>
        </p:txBody>
      </p:sp>
      <p:sp>
        <p:nvSpPr>
          <p:cNvPr id="2" name="Espace réservé du numéro de diapositive 6">
            <a:extLst>
              <a:ext uri="{FF2B5EF4-FFF2-40B4-BE49-F238E27FC236}">
                <a16:creationId xmlns:a16="http://schemas.microsoft.com/office/drawing/2014/main" id="{CD891075-C12E-DAC8-E378-E32E378ECC29}"/>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
        <p:nvSpPr>
          <p:cNvPr id="13" name="Espace réservé du texte 12">
            <a:extLst>
              <a:ext uri="{FF2B5EF4-FFF2-40B4-BE49-F238E27FC236}">
                <a16:creationId xmlns:a16="http://schemas.microsoft.com/office/drawing/2014/main" id="{FCA30D24-47DF-4C84-DF32-DDCF33D5D7EC}"/>
              </a:ext>
            </a:extLst>
          </p:cNvPr>
          <p:cNvSpPr>
            <a:spLocks noGrp="1"/>
          </p:cNvSpPr>
          <p:nvPr>
            <p:ph type="body" sz="quarter" idx="29" hasCustomPrompt="1"/>
          </p:nvPr>
        </p:nvSpPr>
        <p:spPr>
          <a:xfrm>
            <a:off x="13500100" y="5962650"/>
            <a:ext cx="685800" cy="533400"/>
          </a:xfrm>
        </p:spPr>
        <p:txBody>
          <a:bodyPr>
            <a:normAutofit/>
          </a:bodyPr>
          <a:lstStyle>
            <a:lvl1pPr marL="0" indent="0">
              <a:buNone/>
              <a:defRPr sz="2000"/>
            </a:lvl1pPr>
          </a:lstStyle>
          <a:p>
            <a:pPr lvl="0"/>
            <a:r>
              <a:rPr lang="fr-FR" dirty="0"/>
              <a:t>page</a:t>
            </a:r>
          </a:p>
        </p:txBody>
      </p:sp>
      <p:sp>
        <p:nvSpPr>
          <p:cNvPr id="14" name="Espace réservé du texte 12">
            <a:extLst>
              <a:ext uri="{FF2B5EF4-FFF2-40B4-BE49-F238E27FC236}">
                <a16:creationId xmlns:a16="http://schemas.microsoft.com/office/drawing/2014/main" id="{2999CC96-9DDB-85BC-2879-2E9A55F4C710}"/>
              </a:ext>
            </a:extLst>
          </p:cNvPr>
          <p:cNvSpPr>
            <a:spLocks noGrp="1"/>
          </p:cNvSpPr>
          <p:nvPr>
            <p:ph type="body" sz="quarter" idx="30" hasCustomPrompt="1"/>
          </p:nvPr>
        </p:nvSpPr>
        <p:spPr>
          <a:xfrm>
            <a:off x="13500100" y="8705850"/>
            <a:ext cx="685800" cy="533400"/>
          </a:xfrm>
        </p:spPr>
        <p:txBody>
          <a:bodyPr>
            <a:normAutofit/>
          </a:bodyPr>
          <a:lstStyle>
            <a:lvl1pPr marL="0" indent="0">
              <a:buNone/>
              <a:defRPr sz="2000"/>
            </a:lvl1pPr>
          </a:lstStyle>
          <a:p>
            <a:pPr lvl="0"/>
            <a:r>
              <a:rPr lang="fr-FR" dirty="0"/>
              <a:t>page</a:t>
            </a:r>
          </a:p>
        </p:txBody>
      </p:sp>
      <p:sp>
        <p:nvSpPr>
          <p:cNvPr id="15" name="Espace réservé du texte 12">
            <a:extLst>
              <a:ext uri="{FF2B5EF4-FFF2-40B4-BE49-F238E27FC236}">
                <a16:creationId xmlns:a16="http://schemas.microsoft.com/office/drawing/2014/main" id="{3C16A58F-E657-65B8-FBB0-85734F85D497}"/>
              </a:ext>
            </a:extLst>
          </p:cNvPr>
          <p:cNvSpPr>
            <a:spLocks noGrp="1"/>
          </p:cNvSpPr>
          <p:nvPr>
            <p:ph type="body" sz="quarter" idx="31" hasCustomPrompt="1"/>
          </p:nvPr>
        </p:nvSpPr>
        <p:spPr>
          <a:xfrm>
            <a:off x="13500100" y="11449050"/>
            <a:ext cx="685800" cy="533400"/>
          </a:xfrm>
        </p:spPr>
        <p:txBody>
          <a:bodyPr>
            <a:normAutofit/>
          </a:bodyPr>
          <a:lstStyle>
            <a:lvl1pPr marL="0" indent="0">
              <a:buNone/>
              <a:defRPr sz="2000"/>
            </a:lvl1pPr>
          </a:lstStyle>
          <a:p>
            <a:pPr lvl="0"/>
            <a:r>
              <a:rPr lang="fr-FR" dirty="0"/>
              <a:t>page</a:t>
            </a:r>
          </a:p>
        </p:txBody>
      </p:sp>
      <p:sp>
        <p:nvSpPr>
          <p:cNvPr id="19" name="Espace réservé du texte 12">
            <a:extLst>
              <a:ext uri="{FF2B5EF4-FFF2-40B4-BE49-F238E27FC236}">
                <a16:creationId xmlns:a16="http://schemas.microsoft.com/office/drawing/2014/main" id="{A85FC86E-FF22-D15A-2DF6-E3D4379DF194}"/>
              </a:ext>
            </a:extLst>
          </p:cNvPr>
          <p:cNvSpPr>
            <a:spLocks noGrp="1"/>
          </p:cNvSpPr>
          <p:nvPr>
            <p:ph type="body" sz="quarter" idx="32" hasCustomPrompt="1"/>
          </p:nvPr>
        </p:nvSpPr>
        <p:spPr>
          <a:xfrm>
            <a:off x="13500100" y="14192250"/>
            <a:ext cx="685800" cy="533400"/>
          </a:xfrm>
        </p:spPr>
        <p:txBody>
          <a:bodyPr>
            <a:normAutofit/>
          </a:bodyPr>
          <a:lstStyle>
            <a:lvl1pPr marL="0" indent="0">
              <a:buNone/>
              <a:defRPr sz="2000"/>
            </a:lvl1pPr>
          </a:lstStyle>
          <a:p>
            <a:pPr lvl="0"/>
            <a:r>
              <a:rPr lang="fr-FR" dirty="0"/>
              <a:t>page</a:t>
            </a:r>
          </a:p>
        </p:txBody>
      </p:sp>
      <p:sp>
        <p:nvSpPr>
          <p:cNvPr id="26" name="Espace réservé du texte 12">
            <a:extLst>
              <a:ext uri="{FF2B5EF4-FFF2-40B4-BE49-F238E27FC236}">
                <a16:creationId xmlns:a16="http://schemas.microsoft.com/office/drawing/2014/main" id="{4805A3B0-7192-2BAD-E50D-91C483CAE75B}"/>
              </a:ext>
            </a:extLst>
          </p:cNvPr>
          <p:cNvSpPr>
            <a:spLocks noGrp="1"/>
          </p:cNvSpPr>
          <p:nvPr>
            <p:ph type="body" sz="quarter" idx="33" hasCustomPrompt="1"/>
          </p:nvPr>
        </p:nvSpPr>
        <p:spPr>
          <a:xfrm>
            <a:off x="13500100" y="16935450"/>
            <a:ext cx="685800" cy="533400"/>
          </a:xfrm>
        </p:spPr>
        <p:txBody>
          <a:bodyPr>
            <a:normAutofit/>
          </a:bodyPr>
          <a:lstStyle>
            <a:lvl1pPr marL="0" indent="0">
              <a:buNone/>
              <a:defRPr sz="2000"/>
            </a:lvl1pPr>
          </a:lstStyle>
          <a:p>
            <a:pPr lvl="0"/>
            <a:r>
              <a:rPr lang="fr-FR" dirty="0"/>
              <a:t>page</a:t>
            </a:r>
          </a:p>
        </p:txBody>
      </p:sp>
      <p:sp>
        <p:nvSpPr>
          <p:cNvPr id="27" name="Espace réservé du texte 12">
            <a:extLst>
              <a:ext uri="{FF2B5EF4-FFF2-40B4-BE49-F238E27FC236}">
                <a16:creationId xmlns:a16="http://schemas.microsoft.com/office/drawing/2014/main" id="{8DF75BE2-C133-F0EC-F9C4-12F0452DF1FA}"/>
              </a:ext>
            </a:extLst>
          </p:cNvPr>
          <p:cNvSpPr>
            <a:spLocks noGrp="1"/>
          </p:cNvSpPr>
          <p:nvPr>
            <p:ph type="body" sz="quarter" idx="34" hasCustomPrompt="1"/>
          </p:nvPr>
        </p:nvSpPr>
        <p:spPr>
          <a:xfrm>
            <a:off x="13500100" y="19678650"/>
            <a:ext cx="685800" cy="533400"/>
          </a:xfrm>
        </p:spPr>
        <p:txBody>
          <a:bodyPr>
            <a:normAutofit/>
          </a:bodyPr>
          <a:lstStyle>
            <a:lvl1pPr marL="0" indent="0">
              <a:buNone/>
              <a:defRPr sz="2000"/>
            </a:lvl1pPr>
          </a:lstStyle>
          <a:p>
            <a:pPr lvl="0"/>
            <a:r>
              <a:rPr lang="fr-FR" dirty="0"/>
              <a:t>page</a:t>
            </a:r>
          </a:p>
        </p:txBody>
      </p:sp>
      <p:sp>
        <p:nvSpPr>
          <p:cNvPr id="6" name="Espace réservé du texte 5">
            <a:extLst>
              <a:ext uri="{FF2B5EF4-FFF2-40B4-BE49-F238E27FC236}">
                <a16:creationId xmlns:a16="http://schemas.microsoft.com/office/drawing/2014/main" id="{A61ACE03-D712-3900-76D9-7A502204041C}"/>
              </a:ext>
            </a:extLst>
          </p:cNvPr>
          <p:cNvSpPr>
            <a:spLocks noGrp="1"/>
          </p:cNvSpPr>
          <p:nvPr>
            <p:ph type="body" sz="quarter" idx="35" hasCustomPrompt="1"/>
          </p:nvPr>
        </p:nvSpPr>
        <p:spPr>
          <a:xfrm>
            <a:off x="774700" y="2990850"/>
            <a:ext cx="12344400" cy="735011"/>
          </a:xfrm>
        </p:spPr>
        <p:txBody>
          <a:bodyPr/>
          <a:lstStyle>
            <a:lvl1pPr>
              <a:defRPr/>
            </a:lvl1pPr>
          </a:lstStyle>
          <a:p>
            <a:pPr lvl="0"/>
            <a:r>
              <a:rPr lang="fr-FR" dirty="0"/>
              <a:t>Plan du circuit de la visite</a:t>
            </a:r>
          </a:p>
        </p:txBody>
      </p:sp>
      <p:sp>
        <p:nvSpPr>
          <p:cNvPr id="7" name="Espace réservé du texte 12">
            <a:extLst>
              <a:ext uri="{FF2B5EF4-FFF2-40B4-BE49-F238E27FC236}">
                <a16:creationId xmlns:a16="http://schemas.microsoft.com/office/drawing/2014/main" id="{7C55E6BE-C7AB-77CA-AC39-E14DC24659EB}"/>
              </a:ext>
            </a:extLst>
          </p:cNvPr>
          <p:cNvSpPr>
            <a:spLocks noGrp="1"/>
          </p:cNvSpPr>
          <p:nvPr>
            <p:ph type="body" sz="quarter" idx="36" hasCustomPrompt="1"/>
          </p:nvPr>
        </p:nvSpPr>
        <p:spPr>
          <a:xfrm>
            <a:off x="13500100" y="3091655"/>
            <a:ext cx="685800" cy="533400"/>
          </a:xfrm>
        </p:spPr>
        <p:txBody>
          <a:bodyPr>
            <a:normAutofit/>
          </a:bodyPr>
          <a:lstStyle>
            <a:lvl1pPr marL="0" indent="0">
              <a:buNone/>
              <a:defRPr sz="2000"/>
            </a:lvl1pPr>
          </a:lstStyle>
          <a:p>
            <a:pPr lvl="0"/>
            <a:r>
              <a:rPr lang="fr-FR" dirty="0"/>
              <a:t>page</a:t>
            </a:r>
          </a:p>
        </p:txBody>
      </p:sp>
    </p:spTree>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édito du 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82FEC8-F620-F135-A8DA-6B968A276317}"/>
              </a:ext>
            </a:extLst>
          </p:cNvPr>
          <p:cNvSpPr>
            <a:spLocks noGrp="1"/>
          </p:cNvSpPr>
          <p:nvPr>
            <p:ph type="ctrTitle" hasCustomPrompt="1"/>
          </p:nvPr>
        </p:nvSpPr>
        <p:spPr>
          <a:xfrm>
            <a:off x="7908924" y="2686050"/>
            <a:ext cx="5438775" cy="5186362"/>
          </a:xfrm>
        </p:spPr>
        <p:txBody>
          <a:bodyPr anchor="b"/>
          <a:lstStyle>
            <a:lvl1pPr algn="ctr">
              <a:defRPr sz="6000"/>
            </a:lvl1pPr>
          </a:lstStyle>
          <a:p>
            <a:r>
              <a:rPr lang="fr-FR" dirty="0"/>
              <a:t>L’édito du Maire</a:t>
            </a:r>
            <a:br>
              <a:rPr lang="fr-FR" dirty="0"/>
            </a:br>
            <a:endParaRPr lang="fr-FR" dirty="0"/>
          </a:p>
        </p:txBody>
      </p:sp>
      <p:sp>
        <p:nvSpPr>
          <p:cNvPr id="3" name="Sous-titre 2">
            <a:extLst>
              <a:ext uri="{FF2B5EF4-FFF2-40B4-BE49-F238E27FC236}">
                <a16:creationId xmlns:a16="http://schemas.microsoft.com/office/drawing/2014/main" id="{0AB99EF6-97EF-20C7-12B2-4B9BF5AF82BD}"/>
              </a:ext>
            </a:extLst>
          </p:cNvPr>
          <p:cNvSpPr>
            <a:spLocks noGrp="1"/>
          </p:cNvSpPr>
          <p:nvPr>
            <p:ph type="subTitle" idx="1" hasCustomPrompt="1"/>
          </p:nvPr>
        </p:nvSpPr>
        <p:spPr>
          <a:xfrm>
            <a:off x="2012950" y="8123237"/>
            <a:ext cx="11334750" cy="8915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Texte</a:t>
            </a:r>
          </a:p>
        </p:txBody>
      </p:sp>
      <p:sp>
        <p:nvSpPr>
          <p:cNvPr id="8" name="Espace réservé pour une image  7">
            <a:extLst>
              <a:ext uri="{FF2B5EF4-FFF2-40B4-BE49-F238E27FC236}">
                <a16:creationId xmlns:a16="http://schemas.microsoft.com/office/drawing/2014/main" id="{2345E3D9-7DA4-78B8-BA45-CBCFC7CCE59F}"/>
              </a:ext>
            </a:extLst>
          </p:cNvPr>
          <p:cNvSpPr>
            <a:spLocks noGrp="1"/>
          </p:cNvSpPr>
          <p:nvPr>
            <p:ph type="pic" sz="quarter" idx="13"/>
          </p:nvPr>
        </p:nvSpPr>
        <p:spPr>
          <a:xfrm>
            <a:off x="2012950" y="2713037"/>
            <a:ext cx="5667375" cy="5159375"/>
          </a:xfrm>
        </p:spPr>
        <p:txBody>
          <a:bodyPr/>
          <a:lstStyle/>
          <a:p>
            <a:endParaRPr lang="fr-FR"/>
          </a:p>
        </p:txBody>
      </p:sp>
      <p:sp>
        <p:nvSpPr>
          <p:cNvPr id="10" name="Espace réservé pour une image  9">
            <a:extLst>
              <a:ext uri="{FF2B5EF4-FFF2-40B4-BE49-F238E27FC236}">
                <a16:creationId xmlns:a16="http://schemas.microsoft.com/office/drawing/2014/main" id="{203B5B71-1C39-4F6E-A96B-B7F4C2F900CB}"/>
              </a:ext>
            </a:extLst>
          </p:cNvPr>
          <p:cNvSpPr>
            <a:spLocks noGrp="1"/>
          </p:cNvSpPr>
          <p:nvPr>
            <p:ph type="pic" sz="quarter" idx="14"/>
          </p:nvPr>
        </p:nvSpPr>
        <p:spPr>
          <a:xfrm>
            <a:off x="2012950" y="18715037"/>
            <a:ext cx="11334750" cy="1143000"/>
          </a:xfrm>
        </p:spPr>
        <p:txBody>
          <a:bodyPr/>
          <a:lstStyle/>
          <a:p>
            <a:endParaRPr lang="fr-FR"/>
          </a:p>
        </p:txBody>
      </p:sp>
      <p:sp>
        <p:nvSpPr>
          <p:cNvPr id="4" name="Espace réservé du numéro de diapositive 6">
            <a:extLst>
              <a:ext uri="{FF2B5EF4-FFF2-40B4-BE49-F238E27FC236}">
                <a16:creationId xmlns:a16="http://schemas.microsoft.com/office/drawing/2014/main" id="{57E9D199-99F0-4A32-741E-27DA1AA9F872}"/>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155203331"/>
      </p:ext>
    </p:extLst>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683F41-175E-A798-927C-C5BC14EB08D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FF61C0D-8D84-A087-2865-AC581A03A16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CFC1671-B223-253C-3F40-16B7301902B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6AD347C7-D4EA-921F-ED26-1953AD8A29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5CB2E3-4CE9-8FBB-B17F-EE9FD1773518}"/>
              </a:ext>
            </a:extLst>
          </p:cNvPr>
          <p:cNvSpPr>
            <a:spLocks noGrp="1"/>
          </p:cNvSpPr>
          <p:nvPr>
            <p:ph type="sldNum" sz="quarter" idx="12"/>
          </p:nvPr>
        </p:nvSpPr>
        <p:spPr/>
        <p:txBody>
          <a:bodyPr/>
          <a:lstStyle/>
          <a:p>
            <a:fld id="{A6F5ADEF-53A6-450B-85EE-0D0FEF7270F1}" type="slidenum">
              <a:rPr lang="fr-FR" smtClean="0"/>
              <a:t>‹N°›</a:t>
            </a:fld>
            <a:endParaRPr lang="fr-FR"/>
          </a:p>
        </p:txBody>
      </p:sp>
      <p:sp>
        <p:nvSpPr>
          <p:cNvPr id="7" name="Espace réservé du numéro de diapositive 6">
            <a:extLst>
              <a:ext uri="{FF2B5EF4-FFF2-40B4-BE49-F238E27FC236}">
                <a16:creationId xmlns:a16="http://schemas.microsoft.com/office/drawing/2014/main" id="{96BB5E97-29EA-C3B2-BEF2-8FDE446AA2C0}"/>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307463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C7D53-AC40-0E90-AC2B-CAE56E6CB745}"/>
              </a:ext>
            </a:extLst>
          </p:cNvPr>
          <p:cNvSpPr>
            <a:spLocks noGrp="1"/>
          </p:cNvSpPr>
          <p:nvPr>
            <p:ph type="title"/>
          </p:nvPr>
        </p:nvSpPr>
        <p:spPr>
          <a:xfrm>
            <a:off x="1041400" y="1138238"/>
            <a:ext cx="13034963" cy="41306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A0569FD-206E-B71B-5C53-FC9DECDFE918}"/>
              </a:ext>
            </a:extLst>
          </p:cNvPr>
          <p:cNvSpPr>
            <a:spLocks noGrp="1"/>
          </p:cNvSpPr>
          <p:nvPr>
            <p:ph type="body" idx="1"/>
          </p:nvPr>
        </p:nvSpPr>
        <p:spPr>
          <a:xfrm>
            <a:off x="1041400" y="5240338"/>
            <a:ext cx="6392863" cy="2566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640656D-ECD7-3E1C-EDD4-052F1EDBB210}"/>
              </a:ext>
            </a:extLst>
          </p:cNvPr>
          <p:cNvSpPr>
            <a:spLocks noGrp="1"/>
          </p:cNvSpPr>
          <p:nvPr>
            <p:ph sz="half" idx="2"/>
          </p:nvPr>
        </p:nvSpPr>
        <p:spPr>
          <a:xfrm>
            <a:off x="1041400" y="7807325"/>
            <a:ext cx="6392863" cy="11483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F6E5670-F7AD-23F1-8ACA-8FC0BD4CE8AE}"/>
              </a:ext>
            </a:extLst>
          </p:cNvPr>
          <p:cNvSpPr>
            <a:spLocks noGrp="1"/>
          </p:cNvSpPr>
          <p:nvPr>
            <p:ph type="body" sz="quarter" idx="3"/>
          </p:nvPr>
        </p:nvSpPr>
        <p:spPr>
          <a:xfrm>
            <a:off x="7651750" y="5240338"/>
            <a:ext cx="6424613" cy="25669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8504DF4-5245-8D45-3905-33E98D44FCBA}"/>
              </a:ext>
            </a:extLst>
          </p:cNvPr>
          <p:cNvSpPr>
            <a:spLocks noGrp="1"/>
          </p:cNvSpPr>
          <p:nvPr>
            <p:ph sz="quarter" idx="4"/>
          </p:nvPr>
        </p:nvSpPr>
        <p:spPr>
          <a:xfrm>
            <a:off x="7651750" y="7807325"/>
            <a:ext cx="6424613" cy="11483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ED0562C-C777-944F-C4C0-4A8896C45726}"/>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DB1AC42D-DBF9-7AA2-12F6-38CD81FFAA8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71A48F8-AC04-BA58-7B5B-0F492CD15F72}"/>
              </a:ext>
            </a:extLst>
          </p:cNvPr>
          <p:cNvSpPr>
            <a:spLocks noGrp="1"/>
          </p:cNvSpPr>
          <p:nvPr>
            <p:ph type="sldNum" sz="quarter" idx="12"/>
          </p:nvPr>
        </p:nvSpPr>
        <p:spPr/>
        <p:txBody>
          <a:bodyPr/>
          <a:lstStyle/>
          <a:p>
            <a:fld id="{A6F5ADEF-53A6-450B-85EE-0D0FEF7270F1}" type="slidenum">
              <a:rPr lang="fr-FR" smtClean="0"/>
              <a:t>‹N°›</a:t>
            </a:fld>
            <a:endParaRPr lang="fr-FR"/>
          </a:p>
        </p:txBody>
      </p:sp>
      <p:sp>
        <p:nvSpPr>
          <p:cNvPr id="10" name="Espace réservé du numéro de diapositive 6">
            <a:extLst>
              <a:ext uri="{FF2B5EF4-FFF2-40B4-BE49-F238E27FC236}">
                <a16:creationId xmlns:a16="http://schemas.microsoft.com/office/drawing/2014/main" id="{256CC62C-E7FD-1A9E-1CE6-8AC9BFC600F5}"/>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1519234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92B207-E3E9-010B-927D-1920A885802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3008DF6-7E78-3C0B-72BB-ED1B9D08F4CA}"/>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EBD5CFCF-5AAC-55DC-62B0-23B4D8B2871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F771673-63BC-606D-152A-16C0B4C92149}"/>
              </a:ext>
            </a:extLst>
          </p:cNvPr>
          <p:cNvSpPr>
            <a:spLocks noGrp="1"/>
          </p:cNvSpPr>
          <p:nvPr>
            <p:ph type="sldNum" sz="quarter" idx="12"/>
          </p:nvPr>
        </p:nvSpPr>
        <p:spPr/>
        <p:txBody>
          <a:bodyPr/>
          <a:lstStyle/>
          <a:p>
            <a:fld id="{A6F5ADEF-53A6-450B-85EE-0D0FEF7270F1}" type="slidenum">
              <a:rPr lang="fr-FR" smtClean="0"/>
              <a:t>‹N°›</a:t>
            </a:fld>
            <a:endParaRPr lang="fr-FR"/>
          </a:p>
        </p:txBody>
      </p:sp>
      <p:sp>
        <p:nvSpPr>
          <p:cNvPr id="7" name="Espace réservé du texte 6">
            <a:extLst>
              <a:ext uri="{FF2B5EF4-FFF2-40B4-BE49-F238E27FC236}">
                <a16:creationId xmlns:a16="http://schemas.microsoft.com/office/drawing/2014/main" id="{5795D8F1-C2F4-E88F-182B-F99D54A20606}"/>
              </a:ext>
            </a:extLst>
          </p:cNvPr>
          <p:cNvSpPr>
            <a:spLocks noGrp="1"/>
          </p:cNvSpPr>
          <p:nvPr>
            <p:ph type="body" sz="quarter" idx="13"/>
          </p:nvPr>
        </p:nvSpPr>
        <p:spPr>
          <a:xfrm>
            <a:off x="3746500" y="8477250"/>
            <a:ext cx="4724400" cy="28956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6">
            <a:extLst>
              <a:ext uri="{FF2B5EF4-FFF2-40B4-BE49-F238E27FC236}">
                <a16:creationId xmlns:a16="http://schemas.microsoft.com/office/drawing/2014/main" id="{6A58EC8E-0AE7-2D5F-4869-ED5500ACCD4E}"/>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411156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402A52-9944-E92F-2C34-E68B37C26CE0}"/>
              </a:ext>
            </a:extLst>
          </p:cNvPr>
          <p:cNvSpPr>
            <a:spLocks noGrp="1"/>
          </p:cNvSpPr>
          <p:nvPr>
            <p:ph type="title"/>
          </p:nvPr>
        </p:nvSpPr>
        <p:spPr>
          <a:xfrm>
            <a:off x="1041400" y="1425575"/>
            <a:ext cx="4873625" cy="4986338"/>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135462F-06D0-BF2B-48D4-2DC6AC32AD25}"/>
              </a:ext>
            </a:extLst>
          </p:cNvPr>
          <p:cNvSpPr>
            <a:spLocks noGrp="1"/>
          </p:cNvSpPr>
          <p:nvPr>
            <p:ph idx="1"/>
          </p:nvPr>
        </p:nvSpPr>
        <p:spPr>
          <a:xfrm>
            <a:off x="6424613" y="3078163"/>
            <a:ext cx="7651750" cy="1518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E64B6F-5D28-F2D7-AF4D-F2713530E7A4}"/>
              </a:ext>
            </a:extLst>
          </p:cNvPr>
          <p:cNvSpPr>
            <a:spLocks noGrp="1"/>
          </p:cNvSpPr>
          <p:nvPr>
            <p:ph type="body" sz="half" idx="2"/>
          </p:nvPr>
        </p:nvSpPr>
        <p:spPr>
          <a:xfrm>
            <a:off x="1041400" y="6411913"/>
            <a:ext cx="4873625" cy="118792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002F32-2BD5-B397-BDD2-9DA78846AA47}"/>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81F8FD5-B47E-6438-08D2-D3451700AFF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AEAD59-5F71-36CC-3DD3-288BCDD0810C}"/>
              </a:ext>
            </a:extLst>
          </p:cNvPr>
          <p:cNvSpPr>
            <a:spLocks noGrp="1"/>
          </p:cNvSpPr>
          <p:nvPr>
            <p:ph type="sldNum" sz="quarter" idx="12"/>
          </p:nvPr>
        </p:nvSpPr>
        <p:spPr/>
        <p:txBody>
          <a:bodyPr/>
          <a:lstStyle/>
          <a:p>
            <a:fld id="{A6F5ADEF-53A6-450B-85EE-0D0FEF7270F1}" type="slidenum">
              <a:rPr lang="fr-FR" smtClean="0"/>
              <a:t>‹N°›</a:t>
            </a:fld>
            <a:endParaRPr lang="fr-FR"/>
          </a:p>
        </p:txBody>
      </p:sp>
      <p:sp>
        <p:nvSpPr>
          <p:cNvPr id="8" name="Espace réservé du numéro de diapositive 6">
            <a:extLst>
              <a:ext uri="{FF2B5EF4-FFF2-40B4-BE49-F238E27FC236}">
                <a16:creationId xmlns:a16="http://schemas.microsoft.com/office/drawing/2014/main" id="{F54BEA95-A0DE-7DB2-C4A8-29D903449BAE}"/>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58742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15795-86D4-E660-443E-5FDECE5B3860}"/>
              </a:ext>
            </a:extLst>
          </p:cNvPr>
          <p:cNvSpPr>
            <a:spLocks noGrp="1"/>
          </p:cNvSpPr>
          <p:nvPr>
            <p:ph type="title"/>
          </p:nvPr>
        </p:nvSpPr>
        <p:spPr>
          <a:xfrm>
            <a:off x="1041400" y="1425575"/>
            <a:ext cx="4873625" cy="4986338"/>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01D2305-70E9-6FA1-3A69-35053C686C8E}"/>
              </a:ext>
            </a:extLst>
          </p:cNvPr>
          <p:cNvSpPr>
            <a:spLocks noGrp="1"/>
          </p:cNvSpPr>
          <p:nvPr>
            <p:ph type="pic" idx="1"/>
          </p:nvPr>
        </p:nvSpPr>
        <p:spPr>
          <a:xfrm>
            <a:off x="6424613" y="3078163"/>
            <a:ext cx="7651750" cy="1518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C603D48-FC88-6313-4093-B252D72FB537}"/>
              </a:ext>
            </a:extLst>
          </p:cNvPr>
          <p:cNvSpPr>
            <a:spLocks noGrp="1"/>
          </p:cNvSpPr>
          <p:nvPr>
            <p:ph type="body" sz="half" idx="2"/>
          </p:nvPr>
        </p:nvSpPr>
        <p:spPr>
          <a:xfrm>
            <a:off x="1041400" y="6411913"/>
            <a:ext cx="4873625" cy="118792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D9D755-6E51-D15D-2AEB-19268151219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5DBAE7EB-47D0-3354-D58F-A473422BA4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154EEF-FCF6-7DA8-57AB-6425FDEFF3A6}"/>
              </a:ext>
            </a:extLst>
          </p:cNvPr>
          <p:cNvSpPr>
            <a:spLocks noGrp="1"/>
          </p:cNvSpPr>
          <p:nvPr>
            <p:ph type="sldNum" sz="quarter" idx="12"/>
          </p:nvPr>
        </p:nvSpPr>
        <p:spPr/>
        <p:txBody>
          <a:bodyPr/>
          <a:lstStyle/>
          <a:p>
            <a:fld id="{A6F5ADEF-53A6-450B-85EE-0D0FEF7270F1}" type="slidenum">
              <a:rPr lang="fr-FR" smtClean="0"/>
              <a:t>‹N°›</a:t>
            </a:fld>
            <a:endParaRPr lang="fr-FR"/>
          </a:p>
        </p:txBody>
      </p:sp>
      <p:sp>
        <p:nvSpPr>
          <p:cNvPr id="8" name="Espace réservé du numéro de diapositive 6">
            <a:extLst>
              <a:ext uri="{FF2B5EF4-FFF2-40B4-BE49-F238E27FC236}">
                <a16:creationId xmlns:a16="http://schemas.microsoft.com/office/drawing/2014/main" id="{4D3BF1A1-10FD-EAF1-1A53-097E35F4812A}"/>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
        <p:nvSpPr>
          <p:cNvPr id="10" name="Espace réservé du numéro de diapositive 6">
            <a:extLst>
              <a:ext uri="{FF2B5EF4-FFF2-40B4-BE49-F238E27FC236}">
                <a16:creationId xmlns:a16="http://schemas.microsoft.com/office/drawing/2014/main" id="{4DB0A639-F532-A300-C351-F97E3E7577D1}"/>
              </a:ext>
            </a:extLst>
          </p:cNvPr>
          <p:cNvSpPr txBox="1">
            <a:spLocks/>
          </p:cNvSpPr>
          <p:nvPr userDrawn="1"/>
        </p:nvSpPr>
        <p:spPr>
          <a:xfrm>
            <a:off x="7937500" y="206787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3820900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706976-9F41-7293-40F4-13CD2C6C98A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2BC1E1A-6647-39FD-AD69-3EF5C4B1B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DDF5E2-067B-11CE-EB43-FD127D1EAEF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418BF7C4-F2CB-DD33-18F6-4321662512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4FA274A-AED7-B080-4715-1E7C691AAB86}"/>
              </a:ext>
            </a:extLst>
          </p:cNvPr>
          <p:cNvSpPr>
            <a:spLocks noGrp="1"/>
          </p:cNvSpPr>
          <p:nvPr>
            <p:ph type="sldNum" sz="quarter" idx="12"/>
          </p:nvPr>
        </p:nvSpPr>
        <p:spPr/>
        <p:txBody>
          <a:bodyPr/>
          <a:lstStyle/>
          <a:p>
            <a:fld id="{A6F5ADEF-53A6-450B-85EE-0D0FEF7270F1}" type="slidenum">
              <a:rPr lang="fr-FR" smtClean="0"/>
              <a:t>‹N°›</a:t>
            </a:fld>
            <a:endParaRPr lang="fr-FR"/>
          </a:p>
        </p:txBody>
      </p:sp>
      <p:sp>
        <p:nvSpPr>
          <p:cNvPr id="7" name="Espace réservé du numéro de diapositive 6">
            <a:extLst>
              <a:ext uri="{FF2B5EF4-FFF2-40B4-BE49-F238E27FC236}">
                <a16:creationId xmlns:a16="http://schemas.microsoft.com/office/drawing/2014/main" id="{BAD05D70-B75A-7DB4-7924-8783D5032D13}"/>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416475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8" name="Espace réservé pour une image  17">
            <a:extLst>
              <a:ext uri="{FF2B5EF4-FFF2-40B4-BE49-F238E27FC236}">
                <a16:creationId xmlns:a16="http://schemas.microsoft.com/office/drawing/2014/main" id="{2E57DD77-59E0-3072-524A-8C7823B698B2}"/>
              </a:ext>
            </a:extLst>
          </p:cNvPr>
          <p:cNvSpPr>
            <a:spLocks noGrp="1"/>
          </p:cNvSpPr>
          <p:nvPr>
            <p:ph type="pic" sz="quarter" idx="18"/>
          </p:nvPr>
        </p:nvSpPr>
        <p:spPr>
          <a:xfrm>
            <a:off x="660400" y="933450"/>
            <a:ext cx="7531100" cy="2879725"/>
          </a:xfrm>
          <a:prstGeom prst="rect">
            <a:avLst/>
          </a:prstGeom>
        </p:spPr>
        <p:txBody>
          <a:bodyPr/>
          <a:lstStyle/>
          <a:p>
            <a:endParaRPr lang="fr-FR"/>
          </a:p>
        </p:txBody>
      </p:sp>
      <p:sp>
        <p:nvSpPr>
          <p:cNvPr id="20" name="Espace réservé pour une image  19">
            <a:extLst>
              <a:ext uri="{FF2B5EF4-FFF2-40B4-BE49-F238E27FC236}">
                <a16:creationId xmlns:a16="http://schemas.microsoft.com/office/drawing/2014/main" id="{76C0FC5F-7973-BF5A-8467-32FED360B460}"/>
              </a:ext>
            </a:extLst>
          </p:cNvPr>
          <p:cNvSpPr>
            <a:spLocks noGrp="1"/>
          </p:cNvSpPr>
          <p:nvPr>
            <p:ph type="pic" sz="quarter" idx="19"/>
          </p:nvPr>
        </p:nvSpPr>
        <p:spPr>
          <a:xfrm>
            <a:off x="698500" y="7943850"/>
            <a:ext cx="6934200" cy="4327525"/>
          </a:xfrm>
          <a:prstGeom prst="rect">
            <a:avLst/>
          </a:prstGeom>
        </p:spPr>
        <p:txBody>
          <a:bodyPr/>
          <a:lstStyle/>
          <a:p>
            <a:endParaRPr lang="fr-FR"/>
          </a:p>
        </p:txBody>
      </p:sp>
      <p:sp>
        <p:nvSpPr>
          <p:cNvPr id="24" name="Espace réservé pour une image  23">
            <a:extLst>
              <a:ext uri="{FF2B5EF4-FFF2-40B4-BE49-F238E27FC236}">
                <a16:creationId xmlns:a16="http://schemas.microsoft.com/office/drawing/2014/main" id="{F06DFE6D-D324-E69A-51F6-EC70C1D6FBD8}"/>
              </a:ext>
            </a:extLst>
          </p:cNvPr>
          <p:cNvSpPr>
            <a:spLocks noGrp="1"/>
          </p:cNvSpPr>
          <p:nvPr>
            <p:ph type="pic" sz="quarter" idx="21"/>
          </p:nvPr>
        </p:nvSpPr>
        <p:spPr>
          <a:xfrm>
            <a:off x="8547100" y="933450"/>
            <a:ext cx="5638798" cy="2879725"/>
          </a:xfrm>
          <a:prstGeom prst="rect">
            <a:avLst/>
          </a:prstGeom>
        </p:spPr>
        <p:txBody>
          <a:bodyPr/>
          <a:lstStyle/>
          <a:p>
            <a:endParaRPr lang="fr-FR"/>
          </a:p>
        </p:txBody>
      </p:sp>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698500" y="15487650"/>
            <a:ext cx="13716000" cy="2879725"/>
          </a:xfrm>
          <a:prstGeom prst="rect">
            <a:avLst/>
          </a:prstGeom>
        </p:spPr>
        <p:txBody>
          <a:bodyPr/>
          <a:lstStyle/>
          <a:p>
            <a:endParaRPr lang="fr-FR"/>
          </a:p>
        </p:txBody>
      </p:sp>
      <p:sp>
        <p:nvSpPr>
          <p:cNvPr id="3" name="Espace réservé du texte 7">
            <a:extLst>
              <a:ext uri="{FF2B5EF4-FFF2-40B4-BE49-F238E27FC236}">
                <a16:creationId xmlns:a16="http://schemas.microsoft.com/office/drawing/2014/main" id="{61F797C0-CF74-73AC-F151-3FEF1235472F}"/>
              </a:ext>
            </a:extLst>
          </p:cNvPr>
          <p:cNvSpPr>
            <a:spLocks noGrp="1"/>
          </p:cNvSpPr>
          <p:nvPr>
            <p:ph type="body" sz="quarter" idx="13" hasCustomPrompt="1"/>
          </p:nvPr>
        </p:nvSpPr>
        <p:spPr>
          <a:xfrm>
            <a:off x="3822700" y="18781712"/>
            <a:ext cx="7620000" cy="2116138"/>
          </a:xfrm>
          <a:prstGeom prst="rect">
            <a:avLst/>
          </a:prstGeom>
        </p:spPr>
        <p:txBody>
          <a:bodyPr>
            <a:noAutofit/>
          </a:bodyPr>
          <a:lstStyle>
            <a:lvl1pPr algn="ctr">
              <a:defRPr sz="6000" b="1">
                <a:solidFill>
                  <a:schemeClr val="accent3">
                    <a:lumMod val="50000"/>
                  </a:schemeClr>
                </a:solidFill>
                <a:latin typeface="+mj-lt"/>
              </a:defRPr>
            </a:lvl1pPr>
          </a:lstStyle>
          <a:p>
            <a:pPr lvl="0"/>
            <a:r>
              <a:rPr lang="fr-FR" dirty="0"/>
              <a:t>Nom du dossier</a:t>
            </a:r>
          </a:p>
          <a:p>
            <a:pPr lvl="0"/>
            <a:r>
              <a:rPr lang="fr-FR" dirty="0"/>
              <a:t>Année</a:t>
            </a:r>
          </a:p>
        </p:txBody>
      </p:sp>
      <p:sp>
        <p:nvSpPr>
          <p:cNvPr id="4" name="Titre 3">
            <a:extLst>
              <a:ext uri="{FF2B5EF4-FFF2-40B4-BE49-F238E27FC236}">
                <a16:creationId xmlns:a16="http://schemas.microsoft.com/office/drawing/2014/main" id="{7221A7F9-BB92-1AB4-1DB2-0235397697EF}"/>
              </a:ext>
            </a:extLst>
          </p:cNvPr>
          <p:cNvSpPr>
            <a:spLocks noGrp="1"/>
          </p:cNvSpPr>
          <p:nvPr>
            <p:ph type="title" hasCustomPrompt="1"/>
          </p:nvPr>
        </p:nvSpPr>
        <p:spPr>
          <a:xfrm>
            <a:off x="4813300" y="4339431"/>
            <a:ext cx="9372598" cy="3190081"/>
          </a:xfrm>
        </p:spPr>
        <p:txBody>
          <a:bodyPr>
            <a:noAutofit/>
          </a:bodyPr>
          <a:lstStyle>
            <a:lvl1pPr algn="ctr">
              <a:defRPr sz="12000" b="1">
                <a:solidFill>
                  <a:schemeClr val="accent3">
                    <a:lumMod val="50000"/>
                  </a:schemeClr>
                </a:solidFill>
                <a:latin typeface="+mj-lt"/>
              </a:defRPr>
            </a:lvl1pPr>
          </a:lstStyle>
          <a:p>
            <a:r>
              <a:rPr lang="fr-FR" dirty="0"/>
              <a:t>NOM DE LA COMMUNE</a:t>
            </a:r>
          </a:p>
        </p:txBody>
      </p:sp>
      <p:sp>
        <p:nvSpPr>
          <p:cNvPr id="9" name="Espace réservé pour une image  8">
            <a:extLst>
              <a:ext uri="{FF2B5EF4-FFF2-40B4-BE49-F238E27FC236}">
                <a16:creationId xmlns:a16="http://schemas.microsoft.com/office/drawing/2014/main" id="{5F876421-75D7-2726-595C-F6F92FAF0F23}"/>
              </a:ext>
            </a:extLst>
          </p:cNvPr>
          <p:cNvSpPr>
            <a:spLocks noGrp="1"/>
          </p:cNvSpPr>
          <p:nvPr>
            <p:ph type="pic" sz="quarter" idx="23"/>
          </p:nvPr>
        </p:nvSpPr>
        <p:spPr>
          <a:xfrm>
            <a:off x="698500" y="18764250"/>
            <a:ext cx="2514600" cy="2133600"/>
          </a:xfrm>
        </p:spPr>
        <p:txBody>
          <a:bodyPr/>
          <a:lstStyle/>
          <a:p>
            <a:endParaRPr lang="fr-FR"/>
          </a:p>
        </p:txBody>
      </p:sp>
      <p:sp>
        <p:nvSpPr>
          <p:cNvPr id="12" name="Espace réservé pour une image  11">
            <a:extLst>
              <a:ext uri="{FF2B5EF4-FFF2-40B4-BE49-F238E27FC236}">
                <a16:creationId xmlns:a16="http://schemas.microsoft.com/office/drawing/2014/main" id="{77EEB50D-92C5-C049-0823-781FD7916C2A}"/>
              </a:ext>
            </a:extLst>
          </p:cNvPr>
          <p:cNvSpPr>
            <a:spLocks noGrp="1"/>
          </p:cNvSpPr>
          <p:nvPr>
            <p:ph type="pic" sz="quarter" idx="24"/>
          </p:nvPr>
        </p:nvSpPr>
        <p:spPr>
          <a:xfrm>
            <a:off x="11899900" y="18764250"/>
            <a:ext cx="2514600" cy="2133600"/>
          </a:xfrm>
        </p:spPr>
        <p:txBody>
          <a:bodyPr/>
          <a:lstStyle/>
          <a:p>
            <a:endParaRPr lang="fr-FR"/>
          </a:p>
        </p:txBody>
      </p:sp>
      <p:sp>
        <p:nvSpPr>
          <p:cNvPr id="14" name="Espace réservé pour une image  13">
            <a:extLst>
              <a:ext uri="{FF2B5EF4-FFF2-40B4-BE49-F238E27FC236}">
                <a16:creationId xmlns:a16="http://schemas.microsoft.com/office/drawing/2014/main" id="{E67952C5-DEBF-FDB3-C393-A543E28B0DB5}"/>
              </a:ext>
            </a:extLst>
          </p:cNvPr>
          <p:cNvSpPr>
            <a:spLocks noGrp="1"/>
          </p:cNvSpPr>
          <p:nvPr>
            <p:ph type="pic" sz="quarter" idx="25"/>
          </p:nvPr>
        </p:nvSpPr>
        <p:spPr>
          <a:xfrm>
            <a:off x="7937500" y="10382250"/>
            <a:ext cx="2971800" cy="4708525"/>
          </a:xfrm>
        </p:spPr>
        <p:txBody>
          <a:bodyPr/>
          <a:lstStyle/>
          <a:p>
            <a:endParaRPr lang="fr-FR"/>
          </a:p>
        </p:txBody>
      </p:sp>
      <p:sp>
        <p:nvSpPr>
          <p:cNvPr id="17" name="Espace réservé pour une image  16">
            <a:extLst>
              <a:ext uri="{FF2B5EF4-FFF2-40B4-BE49-F238E27FC236}">
                <a16:creationId xmlns:a16="http://schemas.microsoft.com/office/drawing/2014/main" id="{DFEA1A21-7F28-0586-5981-17BEE91B5616}"/>
              </a:ext>
            </a:extLst>
          </p:cNvPr>
          <p:cNvSpPr>
            <a:spLocks noGrp="1"/>
          </p:cNvSpPr>
          <p:nvPr>
            <p:ph type="pic" sz="quarter" idx="26"/>
          </p:nvPr>
        </p:nvSpPr>
        <p:spPr>
          <a:xfrm>
            <a:off x="11214100" y="10382250"/>
            <a:ext cx="2968625" cy="4708525"/>
          </a:xfrm>
        </p:spPr>
        <p:txBody>
          <a:bodyPr/>
          <a:lstStyle/>
          <a:p>
            <a:endParaRPr lang="fr-FR"/>
          </a:p>
        </p:txBody>
      </p:sp>
      <p:sp>
        <p:nvSpPr>
          <p:cNvPr id="21" name="Espace réservé pour une image  20">
            <a:extLst>
              <a:ext uri="{FF2B5EF4-FFF2-40B4-BE49-F238E27FC236}">
                <a16:creationId xmlns:a16="http://schemas.microsoft.com/office/drawing/2014/main" id="{F89D3F85-3B04-5642-87EC-C5DF41D3D627}"/>
              </a:ext>
            </a:extLst>
          </p:cNvPr>
          <p:cNvSpPr>
            <a:spLocks noGrp="1"/>
          </p:cNvSpPr>
          <p:nvPr>
            <p:ph type="pic" sz="quarter" idx="27"/>
          </p:nvPr>
        </p:nvSpPr>
        <p:spPr>
          <a:xfrm>
            <a:off x="698500" y="12668250"/>
            <a:ext cx="6934200" cy="2422525"/>
          </a:xfrm>
        </p:spPr>
        <p:txBody>
          <a:bodyPr/>
          <a:lstStyle/>
          <a:p>
            <a:endParaRPr lang="fr-FR"/>
          </a:p>
        </p:txBody>
      </p:sp>
      <p:sp>
        <p:nvSpPr>
          <p:cNvPr id="5" name="Espace réservé pour une image  4">
            <a:extLst>
              <a:ext uri="{FF2B5EF4-FFF2-40B4-BE49-F238E27FC236}">
                <a16:creationId xmlns:a16="http://schemas.microsoft.com/office/drawing/2014/main" id="{CA324538-9A83-CD06-E113-69C37D87A230}"/>
              </a:ext>
            </a:extLst>
          </p:cNvPr>
          <p:cNvSpPr>
            <a:spLocks noGrp="1"/>
          </p:cNvSpPr>
          <p:nvPr>
            <p:ph type="pic" sz="quarter" idx="28"/>
          </p:nvPr>
        </p:nvSpPr>
        <p:spPr>
          <a:xfrm>
            <a:off x="7937500" y="7943850"/>
            <a:ext cx="6245225" cy="2041525"/>
          </a:xfrm>
        </p:spPr>
        <p:txBody>
          <a:bodyPr/>
          <a:lstStyle/>
          <a:p>
            <a:endParaRPr lang="fr-FR"/>
          </a:p>
        </p:txBody>
      </p:sp>
      <p:sp>
        <p:nvSpPr>
          <p:cNvPr id="7" name="Espace réservé pour une image  6">
            <a:extLst>
              <a:ext uri="{FF2B5EF4-FFF2-40B4-BE49-F238E27FC236}">
                <a16:creationId xmlns:a16="http://schemas.microsoft.com/office/drawing/2014/main" id="{0AC6D3A9-F4AE-9F7B-E0FD-9880DBC3412D}"/>
              </a:ext>
            </a:extLst>
          </p:cNvPr>
          <p:cNvSpPr>
            <a:spLocks noGrp="1"/>
          </p:cNvSpPr>
          <p:nvPr>
            <p:ph type="pic" sz="quarter" idx="29"/>
          </p:nvPr>
        </p:nvSpPr>
        <p:spPr>
          <a:xfrm>
            <a:off x="660400" y="4227512"/>
            <a:ext cx="3848100" cy="3319463"/>
          </a:xfrm>
        </p:spPr>
        <p:txBody>
          <a:bodyPr/>
          <a:lstStyle/>
          <a:p>
            <a:endParaRPr lang="fr-FR"/>
          </a:p>
        </p:txBody>
      </p:sp>
    </p:spTree>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9A8EB-7E9C-1D79-3A40-455621588236}"/>
              </a:ext>
            </a:extLst>
          </p:cNvPr>
          <p:cNvSpPr>
            <a:spLocks noGrp="1"/>
          </p:cNvSpPr>
          <p:nvPr>
            <p:ph type="ctrTitle"/>
          </p:nvPr>
        </p:nvSpPr>
        <p:spPr>
          <a:xfrm>
            <a:off x="1889125" y="3497263"/>
            <a:ext cx="11334750" cy="74422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B6AB5E-C08F-256A-4411-E5F5DF1F8445}"/>
              </a:ext>
            </a:extLst>
          </p:cNvPr>
          <p:cNvSpPr>
            <a:spLocks noGrp="1"/>
          </p:cNvSpPr>
          <p:nvPr>
            <p:ph type="subTitle" idx="1"/>
          </p:nvPr>
        </p:nvSpPr>
        <p:spPr>
          <a:xfrm>
            <a:off x="1889125" y="11226800"/>
            <a:ext cx="11334750" cy="51593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42985C6-3B1D-A22B-6919-FA3425EFC7A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1D59FC3-008B-44D7-E1DC-2893DFBCC8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69F6CA-E8F0-D117-4E7E-99AB4D85320C}"/>
              </a:ext>
            </a:extLst>
          </p:cNvPr>
          <p:cNvSpPr>
            <a:spLocks noGrp="1"/>
          </p:cNvSpPr>
          <p:nvPr>
            <p:ph type="sldNum" sz="quarter" idx="12"/>
          </p:nvPr>
        </p:nvSpPr>
        <p:spPr/>
        <p:txBody>
          <a:bodyPr/>
          <a:lstStyle/>
          <a:p>
            <a:fld id="{B5D672FA-A896-4A25-93C5-4EAD5CFBCF70}" type="slidenum">
              <a:rPr lang="fr-FR" smtClean="0"/>
              <a:t>‹N°›</a:t>
            </a:fld>
            <a:endParaRPr lang="fr-FR"/>
          </a:p>
        </p:txBody>
      </p:sp>
      <p:sp>
        <p:nvSpPr>
          <p:cNvPr id="7" name="Espace réservé du numéro de diapositive 6">
            <a:extLst>
              <a:ext uri="{FF2B5EF4-FFF2-40B4-BE49-F238E27FC236}">
                <a16:creationId xmlns:a16="http://schemas.microsoft.com/office/drawing/2014/main" id="{482181A2-6942-7F14-6F16-CEB16563221B}"/>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3328712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589BC-48DF-F783-ECB2-EC558C6FFC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A4E019-8185-E256-7EA7-5B2AE1304C5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2B8148-D937-AF0B-EF12-0FC8C1C3FCED}"/>
              </a:ext>
            </a:extLst>
          </p:cNvPr>
          <p:cNvSpPr>
            <a:spLocks noGrp="1"/>
          </p:cNvSpPr>
          <p:nvPr>
            <p:ph type="dt" sz="half" idx="10"/>
          </p:nvPr>
        </p:nvSpPr>
        <p:spPr/>
        <p:txBody>
          <a:bodyPr/>
          <a:lstStyle/>
          <a:p>
            <a:endParaRPr lang="fr-FR"/>
          </a:p>
        </p:txBody>
      </p:sp>
      <p:sp>
        <p:nvSpPr>
          <p:cNvPr id="6" name="Espace réservé du numéro de diapositive 5">
            <a:extLst>
              <a:ext uri="{FF2B5EF4-FFF2-40B4-BE49-F238E27FC236}">
                <a16:creationId xmlns:a16="http://schemas.microsoft.com/office/drawing/2014/main" id="{13E6C9F5-6B20-6E00-073D-EF6934E58532}"/>
              </a:ext>
            </a:extLst>
          </p:cNvPr>
          <p:cNvSpPr>
            <a:spLocks noGrp="1"/>
          </p:cNvSpPr>
          <p:nvPr>
            <p:ph type="sldNum" sz="quarter" idx="12"/>
          </p:nvPr>
        </p:nvSpPr>
        <p:spPr/>
        <p:txBody>
          <a:bodyPr/>
          <a:lstStyle/>
          <a:p>
            <a:fld id="{B5D672FA-A896-4A25-93C5-4EAD5CFBCF70}" type="slidenum">
              <a:rPr lang="fr-FR" smtClean="0"/>
              <a:t>‹N°›</a:t>
            </a:fld>
            <a:endParaRPr lang="fr-FR"/>
          </a:p>
        </p:txBody>
      </p:sp>
      <p:sp>
        <p:nvSpPr>
          <p:cNvPr id="7" name="Espace réservé du numéro de diapositive 6">
            <a:extLst>
              <a:ext uri="{FF2B5EF4-FFF2-40B4-BE49-F238E27FC236}">
                <a16:creationId xmlns:a16="http://schemas.microsoft.com/office/drawing/2014/main" id="{8E036A53-FA11-ADA2-6FE0-F2E502666BAD}"/>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2151090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ED34C46A-3CA1-AC8D-A336-7AB7C82B95F7}"/>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2531027901"/>
      </p:ext>
    </p:extLst>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9A8EB-7E9C-1D79-3A40-455621588236}"/>
              </a:ext>
            </a:extLst>
          </p:cNvPr>
          <p:cNvSpPr>
            <a:spLocks noGrp="1"/>
          </p:cNvSpPr>
          <p:nvPr>
            <p:ph type="ctrTitle"/>
          </p:nvPr>
        </p:nvSpPr>
        <p:spPr>
          <a:xfrm>
            <a:off x="1889125" y="3497263"/>
            <a:ext cx="11334750" cy="74422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B6AB5E-C08F-256A-4411-E5F5DF1F8445}"/>
              </a:ext>
            </a:extLst>
          </p:cNvPr>
          <p:cNvSpPr>
            <a:spLocks noGrp="1"/>
          </p:cNvSpPr>
          <p:nvPr>
            <p:ph type="subTitle" idx="1"/>
          </p:nvPr>
        </p:nvSpPr>
        <p:spPr>
          <a:xfrm>
            <a:off x="1889125" y="11226800"/>
            <a:ext cx="11334750" cy="51593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42985C6-3B1D-A22B-6919-FA3425EFC7A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1D59FC3-008B-44D7-E1DC-2893DFBCC8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69F6CA-E8F0-D117-4E7E-99AB4D85320C}"/>
              </a:ext>
            </a:extLst>
          </p:cNvPr>
          <p:cNvSpPr>
            <a:spLocks noGrp="1"/>
          </p:cNvSpPr>
          <p:nvPr>
            <p:ph type="sldNum" sz="quarter" idx="12"/>
          </p:nvPr>
        </p:nvSpPr>
        <p:spPr/>
        <p:txBody>
          <a:bodyPr/>
          <a:lstStyle/>
          <a:p>
            <a:fld id="{B5D672FA-A896-4A25-93C5-4EAD5CFBCF70}" type="slidenum">
              <a:rPr lang="fr-FR" smtClean="0"/>
              <a:t>‹N°›</a:t>
            </a:fld>
            <a:endParaRPr lang="fr-FR"/>
          </a:p>
        </p:txBody>
      </p:sp>
      <p:sp>
        <p:nvSpPr>
          <p:cNvPr id="7" name="Espace réservé du numéro de diapositive 6">
            <a:extLst>
              <a:ext uri="{FF2B5EF4-FFF2-40B4-BE49-F238E27FC236}">
                <a16:creationId xmlns:a16="http://schemas.microsoft.com/office/drawing/2014/main" id="{482181A2-6942-7F14-6F16-CEB16563221B}"/>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3992684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589BC-48DF-F783-ECB2-EC558C6FFC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A4E019-8185-E256-7EA7-5B2AE1304C5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2B8148-D937-AF0B-EF12-0FC8C1C3FCED}"/>
              </a:ext>
            </a:extLst>
          </p:cNvPr>
          <p:cNvSpPr>
            <a:spLocks noGrp="1"/>
          </p:cNvSpPr>
          <p:nvPr>
            <p:ph type="dt" sz="half" idx="10"/>
          </p:nvPr>
        </p:nvSpPr>
        <p:spPr/>
        <p:txBody>
          <a:bodyPr/>
          <a:lstStyle/>
          <a:p>
            <a:endParaRPr lang="fr-FR"/>
          </a:p>
        </p:txBody>
      </p:sp>
      <p:sp>
        <p:nvSpPr>
          <p:cNvPr id="6" name="Espace réservé du numéro de diapositive 5">
            <a:extLst>
              <a:ext uri="{FF2B5EF4-FFF2-40B4-BE49-F238E27FC236}">
                <a16:creationId xmlns:a16="http://schemas.microsoft.com/office/drawing/2014/main" id="{13E6C9F5-6B20-6E00-073D-EF6934E58532}"/>
              </a:ext>
            </a:extLst>
          </p:cNvPr>
          <p:cNvSpPr>
            <a:spLocks noGrp="1"/>
          </p:cNvSpPr>
          <p:nvPr>
            <p:ph type="sldNum" sz="quarter" idx="12"/>
          </p:nvPr>
        </p:nvSpPr>
        <p:spPr/>
        <p:txBody>
          <a:bodyPr/>
          <a:lstStyle/>
          <a:p>
            <a:fld id="{B5D672FA-A896-4A25-93C5-4EAD5CFBCF70}" type="slidenum">
              <a:rPr lang="fr-FR" smtClean="0"/>
              <a:t>‹N°›</a:t>
            </a:fld>
            <a:endParaRPr lang="fr-FR"/>
          </a:p>
        </p:txBody>
      </p:sp>
      <p:sp>
        <p:nvSpPr>
          <p:cNvPr id="7" name="Espace réservé du numéro de diapositive 6">
            <a:extLst>
              <a:ext uri="{FF2B5EF4-FFF2-40B4-BE49-F238E27FC236}">
                <a16:creationId xmlns:a16="http://schemas.microsoft.com/office/drawing/2014/main" id="{8E036A53-FA11-ADA2-6FE0-F2E502666BAD}"/>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525400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ED34C46A-3CA1-AC8D-A336-7AB7C82B95F7}"/>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2232280700"/>
      </p:ext>
    </p:extLst>
  </p:cSld>
  <p:clrMapOvr>
    <a:masterClrMapping/>
  </p:clrMapOvr>
  <p:extLst>
    <p:ext uri="{DCECCB84-F9BA-43D5-87BE-67443E8EF086}">
      <p15:sldGuideLst xmlns:p15="http://schemas.microsoft.com/office/powerpoint/2012/main">
        <p15:guide id="1" orient="horz" pos="6732">
          <p15:clr>
            <a:srgbClr val="FBAE40"/>
          </p15:clr>
        </p15:guide>
        <p15:guide id="2" pos="4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A9A8EB-7E9C-1D79-3A40-455621588236}"/>
              </a:ext>
            </a:extLst>
          </p:cNvPr>
          <p:cNvSpPr>
            <a:spLocks noGrp="1"/>
          </p:cNvSpPr>
          <p:nvPr>
            <p:ph type="ctrTitle"/>
          </p:nvPr>
        </p:nvSpPr>
        <p:spPr>
          <a:xfrm>
            <a:off x="1889125" y="3497263"/>
            <a:ext cx="11334750" cy="74422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6B6AB5E-C08F-256A-4411-E5F5DF1F8445}"/>
              </a:ext>
            </a:extLst>
          </p:cNvPr>
          <p:cNvSpPr>
            <a:spLocks noGrp="1"/>
          </p:cNvSpPr>
          <p:nvPr>
            <p:ph type="subTitle" idx="1"/>
          </p:nvPr>
        </p:nvSpPr>
        <p:spPr>
          <a:xfrm>
            <a:off x="1889125" y="11226800"/>
            <a:ext cx="11334750" cy="51593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42985C6-3B1D-A22B-6919-FA3425EFC7A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31D59FC3-008B-44D7-E1DC-2893DFBCC87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69F6CA-E8F0-D117-4E7E-99AB4D85320C}"/>
              </a:ext>
            </a:extLst>
          </p:cNvPr>
          <p:cNvSpPr>
            <a:spLocks noGrp="1"/>
          </p:cNvSpPr>
          <p:nvPr>
            <p:ph type="sldNum" sz="quarter" idx="12"/>
          </p:nvPr>
        </p:nvSpPr>
        <p:spPr/>
        <p:txBody>
          <a:bodyPr/>
          <a:lstStyle/>
          <a:p>
            <a:fld id="{B5D672FA-A896-4A25-93C5-4EAD5CFBCF70}" type="slidenum">
              <a:rPr lang="fr-FR" smtClean="0"/>
              <a:t>‹N°›</a:t>
            </a:fld>
            <a:endParaRPr lang="fr-FR"/>
          </a:p>
        </p:txBody>
      </p:sp>
      <p:sp>
        <p:nvSpPr>
          <p:cNvPr id="7" name="Espace réservé du numéro de diapositive 6">
            <a:extLst>
              <a:ext uri="{FF2B5EF4-FFF2-40B4-BE49-F238E27FC236}">
                <a16:creationId xmlns:a16="http://schemas.microsoft.com/office/drawing/2014/main" id="{482181A2-6942-7F14-6F16-CEB16563221B}"/>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3271163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589BC-48DF-F783-ECB2-EC558C6FFC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A4E019-8185-E256-7EA7-5B2AE1304C5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2B8148-D937-AF0B-EF12-0FC8C1C3FCED}"/>
              </a:ext>
            </a:extLst>
          </p:cNvPr>
          <p:cNvSpPr>
            <a:spLocks noGrp="1"/>
          </p:cNvSpPr>
          <p:nvPr>
            <p:ph type="dt" sz="half" idx="10"/>
          </p:nvPr>
        </p:nvSpPr>
        <p:spPr/>
        <p:txBody>
          <a:bodyPr/>
          <a:lstStyle/>
          <a:p>
            <a:endParaRPr lang="fr-FR"/>
          </a:p>
        </p:txBody>
      </p:sp>
      <p:sp>
        <p:nvSpPr>
          <p:cNvPr id="6" name="Espace réservé du numéro de diapositive 5">
            <a:extLst>
              <a:ext uri="{FF2B5EF4-FFF2-40B4-BE49-F238E27FC236}">
                <a16:creationId xmlns:a16="http://schemas.microsoft.com/office/drawing/2014/main" id="{13E6C9F5-6B20-6E00-073D-EF6934E58532}"/>
              </a:ext>
            </a:extLst>
          </p:cNvPr>
          <p:cNvSpPr>
            <a:spLocks noGrp="1"/>
          </p:cNvSpPr>
          <p:nvPr>
            <p:ph type="sldNum" sz="quarter" idx="12"/>
          </p:nvPr>
        </p:nvSpPr>
        <p:spPr/>
        <p:txBody>
          <a:bodyPr/>
          <a:lstStyle/>
          <a:p>
            <a:fld id="{B5D672FA-A896-4A25-93C5-4EAD5CFBCF70}" type="slidenum">
              <a:rPr lang="fr-FR" smtClean="0"/>
              <a:t>‹N°›</a:t>
            </a:fld>
            <a:endParaRPr lang="fr-FR"/>
          </a:p>
        </p:txBody>
      </p:sp>
      <p:sp>
        <p:nvSpPr>
          <p:cNvPr id="7" name="Espace réservé du numéro de diapositive 6">
            <a:extLst>
              <a:ext uri="{FF2B5EF4-FFF2-40B4-BE49-F238E27FC236}">
                <a16:creationId xmlns:a16="http://schemas.microsoft.com/office/drawing/2014/main" id="{8E036A53-FA11-ADA2-6FE0-F2E502666BAD}"/>
              </a:ext>
            </a:extLst>
          </p:cNvPr>
          <p:cNvSpPr txBox="1">
            <a:spLocks/>
          </p:cNvSpPr>
          <p:nvPr userDrawn="1"/>
        </p:nvSpPr>
        <p:spPr>
          <a:xfrm>
            <a:off x="7632700" y="20373975"/>
            <a:ext cx="879475" cy="736600"/>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893623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id="{ED34C46A-3CA1-AC8D-A336-7AB7C82B95F7}"/>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24362519"/>
      </p:ext>
    </p:extLst>
  </p:cSld>
  <p:clrMapOvr>
    <a:masterClrMapping/>
  </p:clrMapOvr>
  <p:extLst>
    <p:ext uri="{DCECCB84-F9BA-43D5-87BE-67443E8EF086}">
      <p15:sldGuideLst xmlns:p15="http://schemas.microsoft.com/office/powerpoint/2012/main">
        <p15:guide id="1" orient="horz" pos="6732">
          <p15:clr>
            <a:srgbClr val="FBAE40"/>
          </p15:clr>
        </p15:guide>
        <p15:guide id="2" pos="47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933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trimoine végétal">
    <p:spTree>
      <p:nvGrpSpPr>
        <p:cNvPr id="1" name=""/>
        <p:cNvGrpSpPr/>
        <p:nvPr/>
      </p:nvGrpSpPr>
      <p:grpSpPr>
        <a:xfrm>
          <a:off x="0" y="0"/>
          <a:ext cx="0" cy="0"/>
          <a:chOff x="0" y="0"/>
          <a:chExt cx="0" cy="0"/>
        </a:xfrm>
      </p:grpSpPr>
      <p:sp>
        <p:nvSpPr>
          <p:cNvPr id="18" name="Espace réservé pour une image  17">
            <a:extLst>
              <a:ext uri="{FF2B5EF4-FFF2-40B4-BE49-F238E27FC236}">
                <a16:creationId xmlns:a16="http://schemas.microsoft.com/office/drawing/2014/main" id="{2E57DD77-59E0-3072-524A-8C7823B698B2}"/>
              </a:ext>
            </a:extLst>
          </p:cNvPr>
          <p:cNvSpPr>
            <a:spLocks noGrp="1"/>
          </p:cNvSpPr>
          <p:nvPr>
            <p:ph type="pic" sz="quarter" idx="18"/>
          </p:nvPr>
        </p:nvSpPr>
        <p:spPr>
          <a:xfrm>
            <a:off x="660400" y="933450"/>
            <a:ext cx="7531100" cy="2879725"/>
          </a:xfrm>
          <a:prstGeom prst="rect">
            <a:avLst/>
          </a:prstGeom>
        </p:spPr>
        <p:txBody>
          <a:bodyPr/>
          <a:lstStyle/>
          <a:p>
            <a:endParaRPr lang="fr-FR"/>
          </a:p>
        </p:txBody>
      </p:sp>
      <p:sp>
        <p:nvSpPr>
          <p:cNvPr id="20" name="Espace réservé pour une image  19">
            <a:extLst>
              <a:ext uri="{FF2B5EF4-FFF2-40B4-BE49-F238E27FC236}">
                <a16:creationId xmlns:a16="http://schemas.microsoft.com/office/drawing/2014/main" id="{76C0FC5F-7973-BF5A-8467-32FED360B460}"/>
              </a:ext>
            </a:extLst>
          </p:cNvPr>
          <p:cNvSpPr>
            <a:spLocks noGrp="1"/>
          </p:cNvSpPr>
          <p:nvPr>
            <p:ph type="pic" sz="quarter" idx="19"/>
          </p:nvPr>
        </p:nvSpPr>
        <p:spPr>
          <a:xfrm>
            <a:off x="698500" y="7943850"/>
            <a:ext cx="6934200" cy="4327525"/>
          </a:xfrm>
          <a:prstGeom prst="rect">
            <a:avLst/>
          </a:prstGeom>
        </p:spPr>
        <p:txBody>
          <a:bodyPr/>
          <a:lstStyle/>
          <a:p>
            <a:endParaRPr lang="fr-FR"/>
          </a:p>
        </p:txBody>
      </p:sp>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698500" y="15487650"/>
            <a:ext cx="13716000" cy="2879725"/>
          </a:xfrm>
          <a:prstGeom prst="rect">
            <a:avLst/>
          </a:prstGeom>
        </p:spPr>
        <p:txBody>
          <a:bodyPr/>
          <a:lstStyle/>
          <a:p>
            <a:endParaRPr lang="fr-FR"/>
          </a:p>
        </p:txBody>
      </p:sp>
      <p:sp>
        <p:nvSpPr>
          <p:cNvPr id="3" name="Espace réservé du texte 7">
            <a:extLst>
              <a:ext uri="{FF2B5EF4-FFF2-40B4-BE49-F238E27FC236}">
                <a16:creationId xmlns:a16="http://schemas.microsoft.com/office/drawing/2014/main" id="{61F797C0-CF74-73AC-F151-3FEF1235472F}"/>
              </a:ext>
            </a:extLst>
          </p:cNvPr>
          <p:cNvSpPr>
            <a:spLocks noGrp="1"/>
          </p:cNvSpPr>
          <p:nvPr>
            <p:ph type="body" sz="quarter" idx="13" hasCustomPrompt="1"/>
          </p:nvPr>
        </p:nvSpPr>
        <p:spPr>
          <a:xfrm>
            <a:off x="643792" y="12769057"/>
            <a:ext cx="6988908" cy="2116138"/>
          </a:xfrm>
          <a:prstGeom prst="rect">
            <a:avLst/>
          </a:prstGeom>
        </p:spPr>
        <p:txBody>
          <a:bodyPr>
            <a:noAutofit/>
          </a:bodyPr>
          <a:lstStyle>
            <a:lvl1pPr algn="ctr">
              <a:defRPr sz="6000" b="1">
                <a:solidFill>
                  <a:schemeClr val="accent3">
                    <a:lumMod val="50000"/>
                  </a:schemeClr>
                </a:solidFill>
                <a:latin typeface="+mj-lt"/>
              </a:defRPr>
            </a:lvl1pPr>
          </a:lstStyle>
          <a:p>
            <a:pPr lvl="0"/>
            <a:r>
              <a:rPr lang="fr-FR" dirty="0"/>
              <a:t>Texte</a:t>
            </a:r>
          </a:p>
        </p:txBody>
      </p:sp>
      <p:sp>
        <p:nvSpPr>
          <p:cNvPr id="12" name="Espace réservé pour une image  11">
            <a:extLst>
              <a:ext uri="{FF2B5EF4-FFF2-40B4-BE49-F238E27FC236}">
                <a16:creationId xmlns:a16="http://schemas.microsoft.com/office/drawing/2014/main" id="{77EEB50D-92C5-C049-0823-781FD7916C2A}"/>
              </a:ext>
            </a:extLst>
          </p:cNvPr>
          <p:cNvSpPr>
            <a:spLocks noGrp="1"/>
          </p:cNvSpPr>
          <p:nvPr>
            <p:ph type="pic" sz="quarter" idx="24"/>
          </p:nvPr>
        </p:nvSpPr>
        <p:spPr>
          <a:xfrm>
            <a:off x="8547100" y="18764250"/>
            <a:ext cx="5867400" cy="2133600"/>
          </a:xfrm>
        </p:spPr>
        <p:txBody>
          <a:bodyPr/>
          <a:lstStyle/>
          <a:p>
            <a:endParaRPr lang="fr-FR"/>
          </a:p>
        </p:txBody>
      </p:sp>
      <p:sp>
        <p:nvSpPr>
          <p:cNvPr id="14" name="Espace réservé pour une image  13">
            <a:extLst>
              <a:ext uri="{FF2B5EF4-FFF2-40B4-BE49-F238E27FC236}">
                <a16:creationId xmlns:a16="http://schemas.microsoft.com/office/drawing/2014/main" id="{E67952C5-DEBF-FDB3-C393-A543E28B0DB5}"/>
              </a:ext>
            </a:extLst>
          </p:cNvPr>
          <p:cNvSpPr>
            <a:spLocks noGrp="1"/>
          </p:cNvSpPr>
          <p:nvPr>
            <p:ph type="pic" sz="quarter" idx="25"/>
          </p:nvPr>
        </p:nvSpPr>
        <p:spPr>
          <a:xfrm>
            <a:off x="7937500" y="7921870"/>
            <a:ext cx="6531708" cy="7168906"/>
          </a:xfrm>
        </p:spPr>
        <p:txBody>
          <a:bodyPr/>
          <a:lstStyle/>
          <a:p>
            <a:endParaRPr lang="fr-FR"/>
          </a:p>
        </p:txBody>
      </p:sp>
      <p:sp>
        <p:nvSpPr>
          <p:cNvPr id="7" name="Espace réservé pour une image  6">
            <a:extLst>
              <a:ext uri="{FF2B5EF4-FFF2-40B4-BE49-F238E27FC236}">
                <a16:creationId xmlns:a16="http://schemas.microsoft.com/office/drawing/2014/main" id="{0AC6D3A9-F4AE-9F7B-E0FD-9880DBC3412D}"/>
              </a:ext>
            </a:extLst>
          </p:cNvPr>
          <p:cNvSpPr>
            <a:spLocks noGrp="1"/>
          </p:cNvSpPr>
          <p:nvPr>
            <p:ph type="pic" sz="quarter" idx="29"/>
          </p:nvPr>
        </p:nvSpPr>
        <p:spPr>
          <a:xfrm>
            <a:off x="660400" y="4227512"/>
            <a:ext cx="7505700" cy="3319463"/>
          </a:xfrm>
        </p:spPr>
        <p:txBody>
          <a:bodyPr/>
          <a:lstStyle/>
          <a:p>
            <a:endParaRPr lang="fr-FR"/>
          </a:p>
        </p:txBody>
      </p:sp>
      <p:sp>
        <p:nvSpPr>
          <p:cNvPr id="6" name="Espace réservé du texte 5">
            <a:extLst>
              <a:ext uri="{FF2B5EF4-FFF2-40B4-BE49-F238E27FC236}">
                <a16:creationId xmlns:a16="http://schemas.microsoft.com/office/drawing/2014/main" id="{6C5FED75-C2F4-A7D1-5006-20A4EFD83777}"/>
              </a:ext>
            </a:extLst>
          </p:cNvPr>
          <p:cNvSpPr>
            <a:spLocks noGrp="1"/>
          </p:cNvSpPr>
          <p:nvPr>
            <p:ph type="body" sz="quarter" idx="30" hasCustomPrompt="1"/>
          </p:nvPr>
        </p:nvSpPr>
        <p:spPr>
          <a:xfrm>
            <a:off x="8547100" y="933450"/>
            <a:ext cx="5867400" cy="6613525"/>
          </a:xfrm>
        </p:spPr>
        <p:txBody>
          <a:bodyPr/>
          <a:lstStyle>
            <a:lvl1pPr>
              <a:defRPr/>
            </a:lvl1pPr>
          </a:lstStyle>
          <a:p>
            <a:pPr lvl="0"/>
            <a:r>
              <a:rPr lang="fr-FR" dirty="0"/>
              <a:t>Texte</a:t>
            </a:r>
          </a:p>
        </p:txBody>
      </p:sp>
      <p:sp>
        <p:nvSpPr>
          <p:cNvPr id="10" name="Espace réservé du texte 9">
            <a:extLst>
              <a:ext uri="{FF2B5EF4-FFF2-40B4-BE49-F238E27FC236}">
                <a16:creationId xmlns:a16="http://schemas.microsoft.com/office/drawing/2014/main" id="{7DA454AC-4E5D-ABF6-B01A-EDB8874457F3}"/>
              </a:ext>
            </a:extLst>
          </p:cNvPr>
          <p:cNvSpPr>
            <a:spLocks noGrp="1"/>
          </p:cNvSpPr>
          <p:nvPr>
            <p:ph type="body" sz="quarter" idx="31" hasCustomPrompt="1"/>
          </p:nvPr>
        </p:nvSpPr>
        <p:spPr>
          <a:xfrm>
            <a:off x="698500" y="18742269"/>
            <a:ext cx="7467600" cy="2155581"/>
          </a:xfrm>
        </p:spPr>
        <p:txBody>
          <a:bodyPr/>
          <a:lstStyle>
            <a:lvl1pPr>
              <a:defRPr/>
            </a:lvl1pPr>
          </a:lstStyle>
          <a:p>
            <a:pPr lvl="0"/>
            <a:r>
              <a:rPr lang="fr-FR" dirty="0"/>
              <a:t>Texte</a:t>
            </a:r>
          </a:p>
        </p:txBody>
      </p:sp>
    </p:spTree>
    <p:extLst>
      <p:ext uri="{BB962C8B-B14F-4D97-AF65-F5344CB8AC3E}">
        <p14:creationId xmlns:p14="http://schemas.microsoft.com/office/powerpoint/2010/main" val="2590011826"/>
      </p:ext>
    </p:extLst>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us titre orang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CEECA08-CADE-0B3B-CC51-BE1BC9411A2F}"/>
              </a:ext>
            </a:extLst>
          </p:cNvPr>
          <p:cNvSpPr>
            <a:spLocks noGrp="1"/>
          </p:cNvSpPr>
          <p:nvPr>
            <p:ph type="body" sz="quarter" idx="14" hasCustomPrompt="1"/>
          </p:nvPr>
        </p:nvSpPr>
        <p:spPr>
          <a:xfrm>
            <a:off x="698500" y="10687050"/>
            <a:ext cx="7531100" cy="6629400"/>
          </a:xfrm>
          <a:prstGeom prst="rect">
            <a:avLst/>
          </a:prstGeom>
        </p:spPr>
        <p:txBody>
          <a:bodyPr>
            <a:noAutofit/>
          </a:bodyPr>
          <a:lstStyle>
            <a:lvl1pPr marL="0" indent="0">
              <a:buNone/>
              <a:defRPr sz="2400" b="1">
                <a:solidFill>
                  <a:schemeClr val="tx1"/>
                </a:solidFill>
              </a:defRPr>
            </a:lvl1pPr>
          </a:lstStyle>
          <a:p>
            <a:pPr lvl="0"/>
            <a:r>
              <a:rPr lang="fr-FR" dirty="0"/>
              <a:t>Texte</a:t>
            </a:r>
          </a:p>
        </p:txBody>
      </p:sp>
      <p:sp>
        <p:nvSpPr>
          <p:cNvPr id="16" name="Espace réservé pour une image  15">
            <a:extLst>
              <a:ext uri="{FF2B5EF4-FFF2-40B4-BE49-F238E27FC236}">
                <a16:creationId xmlns:a16="http://schemas.microsoft.com/office/drawing/2014/main" id="{63907823-20F6-93FC-356F-1395A29B8761}"/>
              </a:ext>
            </a:extLst>
          </p:cNvPr>
          <p:cNvSpPr>
            <a:spLocks noGrp="1"/>
          </p:cNvSpPr>
          <p:nvPr>
            <p:ph type="pic" sz="quarter" idx="17"/>
          </p:nvPr>
        </p:nvSpPr>
        <p:spPr>
          <a:xfrm>
            <a:off x="698499" y="857250"/>
            <a:ext cx="13716000" cy="2879725"/>
          </a:xfrm>
          <a:prstGeom prst="rect">
            <a:avLst/>
          </a:prstGeom>
        </p:spPr>
        <p:txBody>
          <a:bodyPr/>
          <a:lstStyle/>
          <a:p>
            <a:endParaRPr lang="fr-FR"/>
          </a:p>
        </p:txBody>
      </p:sp>
      <p:sp>
        <p:nvSpPr>
          <p:cNvPr id="18" name="Espace réservé pour une image  17">
            <a:extLst>
              <a:ext uri="{FF2B5EF4-FFF2-40B4-BE49-F238E27FC236}">
                <a16:creationId xmlns:a16="http://schemas.microsoft.com/office/drawing/2014/main" id="{2E57DD77-59E0-3072-524A-8C7823B698B2}"/>
              </a:ext>
            </a:extLst>
          </p:cNvPr>
          <p:cNvSpPr>
            <a:spLocks noGrp="1"/>
          </p:cNvSpPr>
          <p:nvPr>
            <p:ph type="pic" sz="quarter" idx="18"/>
          </p:nvPr>
        </p:nvSpPr>
        <p:spPr>
          <a:xfrm>
            <a:off x="698500" y="7426325"/>
            <a:ext cx="7531100" cy="2879725"/>
          </a:xfrm>
          <a:prstGeom prst="rect">
            <a:avLst/>
          </a:prstGeom>
        </p:spPr>
        <p:txBody>
          <a:bodyPr/>
          <a:lstStyle/>
          <a:p>
            <a:endParaRPr lang="fr-FR"/>
          </a:p>
        </p:txBody>
      </p:sp>
      <p:sp>
        <p:nvSpPr>
          <p:cNvPr id="24" name="Espace réservé pour une image  23">
            <a:extLst>
              <a:ext uri="{FF2B5EF4-FFF2-40B4-BE49-F238E27FC236}">
                <a16:creationId xmlns:a16="http://schemas.microsoft.com/office/drawing/2014/main" id="{F06DFE6D-D324-E69A-51F6-EC70C1D6FBD8}"/>
              </a:ext>
            </a:extLst>
          </p:cNvPr>
          <p:cNvSpPr>
            <a:spLocks noGrp="1"/>
          </p:cNvSpPr>
          <p:nvPr>
            <p:ph type="pic" sz="quarter" idx="21"/>
          </p:nvPr>
        </p:nvSpPr>
        <p:spPr>
          <a:xfrm>
            <a:off x="10375900" y="13354050"/>
            <a:ext cx="4038600" cy="4038600"/>
          </a:xfrm>
          <a:prstGeom prst="rect">
            <a:avLst/>
          </a:prstGeom>
        </p:spPr>
        <p:txBody>
          <a:bodyPr/>
          <a:lstStyle/>
          <a:p>
            <a:endParaRPr lang="fr-FR"/>
          </a:p>
        </p:txBody>
      </p:sp>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698500" y="17773650"/>
            <a:ext cx="13716000" cy="2879725"/>
          </a:xfrm>
          <a:prstGeom prst="rect">
            <a:avLst/>
          </a:prstGeom>
        </p:spPr>
        <p:txBody>
          <a:bodyPr/>
          <a:lstStyle/>
          <a:p>
            <a:endParaRPr lang="fr-FR"/>
          </a:p>
        </p:txBody>
      </p:sp>
      <p:sp>
        <p:nvSpPr>
          <p:cNvPr id="3" name="Espace réservé du texte 7">
            <a:extLst>
              <a:ext uri="{FF2B5EF4-FFF2-40B4-BE49-F238E27FC236}">
                <a16:creationId xmlns:a16="http://schemas.microsoft.com/office/drawing/2014/main" id="{61F797C0-CF74-73AC-F151-3FEF1235472F}"/>
              </a:ext>
            </a:extLst>
          </p:cNvPr>
          <p:cNvSpPr>
            <a:spLocks noGrp="1"/>
          </p:cNvSpPr>
          <p:nvPr>
            <p:ph type="body" sz="quarter" idx="13" hasCustomPrompt="1"/>
          </p:nvPr>
        </p:nvSpPr>
        <p:spPr>
          <a:xfrm>
            <a:off x="8775700" y="7410449"/>
            <a:ext cx="5638800" cy="5013325"/>
          </a:xfrm>
          <a:prstGeom prst="rect">
            <a:avLst/>
          </a:prstGeom>
        </p:spPr>
        <p:txBody>
          <a:bodyPr>
            <a:noAutofit/>
          </a:bodyPr>
          <a:lstStyle>
            <a:lvl1pPr marL="0" indent="0">
              <a:buNone/>
              <a:defRPr sz="4000" b="1">
                <a:solidFill>
                  <a:schemeClr val="accent6">
                    <a:lumMod val="75000"/>
                  </a:schemeClr>
                </a:solidFill>
                <a:latin typeface="+mn-lt"/>
              </a:defRPr>
            </a:lvl1pPr>
          </a:lstStyle>
          <a:p>
            <a:pPr lvl="0"/>
            <a:r>
              <a:rPr lang="fr-FR" dirty="0"/>
              <a:t>Texte</a:t>
            </a:r>
          </a:p>
        </p:txBody>
      </p:sp>
      <p:sp>
        <p:nvSpPr>
          <p:cNvPr id="4" name="Titre 3">
            <a:extLst>
              <a:ext uri="{FF2B5EF4-FFF2-40B4-BE49-F238E27FC236}">
                <a16:creationId xmlns:a16="http://schemas.microsoft.com/office/drawing/2014/main" id="{7221A7F9-BB92-1AB4-1DB2-0235397697EF}"/>
              </a:ext>
            </a:extLst>
          </p:cNvPr>
          <p:cNvSpPr>
            <a:spLocks noGrp="1"/>
          </p:cNvSpPr>
          <p:nvPr>
            <p:ph type="title" hasCustomPrompt="1"/>
          </p:nvPr>
        </p:nvSpPr>
        <p:spPr>
          <a:xfrm>
            <a:off x="698499" y="4057650"/>
            <a:ext cx="13716000" cy="2918618"/>
          </a:xfrm>
        </p:spPr>
        <p:txBody>
          <a:bodyPr/>
          <a:lstStyle>
            <a:lvl1pPr algn="r">
              <a:defRPr sz="7200" b="1"/>
            </a:lvl1pPr>
          </a:lstStyle>
          <a:p>
            <a:r>
              <a:rPr lang="fr-FR" dirty="0"/>
              <a:t>Sous-titre</a:t>
            </a:r>
          </a:p>
        </p:txBody>
      </p:sp>
      <p:sp>
        <p:nvSpPr>
          <p:cNvPr id="2" name="Espace réservé du numéro de diapositive 6">
            <a:extLst>
              <a:ext uri="{FF2B5EF4-FFF2-40B4-BE49-F238E27FC236}">
                <a16:creationId xmlns:a16="http://schemas.microsoft.com/office/drawing/2014/main" id="{EB8F6C0C-2455-D859-2EBF-8CE2A8421BFF}"/>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1636584566"/>
      </p:ext>
    </p:extLst>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us titre 1 vert">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CCEECA08-CADE-0B3B-CC51-BE1BC9411A2F}"/>
              </a:ext>
            </a:extLst>
          </p:cNvPr>
          <p:cNvSpPr>
            <a:spLocks noGrp="1"/>
          </p:cNvSpPr>
          <p:nvPr>
            <p:ph type="body" sz="quarter" idx="14"/>
          </p:nvPr>
        </p:nvSpPr>
        <p:spPr>
          <a:xfrm>
            <a:off x="698500" y="10687050"/>
            <a:ext cx="7531100" cy="6629400"/>
          </a:xfrm>
          <a:prstGeom prst="rect">
            <a:avLst/>
          </a:prstGeom>
        </p:spPr>
        <p:txBody>
          <a:bodyPr>
            <a:noAutofit/>
          </a:bodyPr>
          <a:lstStyle>
            <a:lvl1pPr marL="0" indent="0">
              <a:buNone/>
              <a:defRPr sz="8000">
                <a:solidFill>
                  <a:schemeClr val="accent3">
                    <a:lumMod val="50000"/>
                  </a:schemeClr>
                </a:solidFill>
              </a:defRPr>
            </a:lvl1pPr>
          </a:lstStyle>
          <a:p>
            <a:pPr lvl="0"/>
            <a:r>
              <a:rPr lang="fr-FR" dirty="0"/>
              <a:t>Cliquez pour modifier les styles du texte du masque</a:t>
            </a:r>
          </a:p>
        </p:txBody>
      </p:sp>
      <p:sp>
        <p:nvSpPr>
          <p:cNvPr id="16" name="Espace réservé pour une image  15">
            <a:extLst>
              <a:ext uri="{FF2B5EF4-FFF2-40B4-BE49-F238E27FC236}">
                <a16:creationId xmlns:a16="http://schemas.microsoft.com/office/drawing/2014/main" id="{63907823-20F6-93FC-356F-1395A29B8761}"/>
              </a:ext>
            </a:extLst>
          </p:cNvPr>
          <p:cNvSpPr>
            <a:spLocks noGrp="1"/>
          </p:cNvSpPr>
          <p:nvPr>
            <p:ph type="pic" sz="quarter" idx="17"/>
          </p:nvPr>
        </p:nvSpPr>
        <p:spPr>
          <a:xfrm>
            <a:off x="698499" y="4149725"/>
            <a:ext cx="13716000" cy="2879725"/>
          </a:xfrm>
          <a:prstGeom prst="rect">
            <a:avLst/>
          </a:prstGeom>
        </p:spPr>
        <p:txBody>
          <a:bodyPr/>
          <a:lstStyle/>
          <a:p>
            <a:endParaRPr lang="fr-FR"/>
          </a:p>
        </p:txBody>
      </p:sp>
      <p:sp>
        <p:nvSpPr>
          <p:cNvPr id="18" name="Espace réservé pour une image  17">
            <a:extLst>
              <a:ext uri="{FF2B5EF4-FFF2-40B4-BE49-F238E27FC236}">
                <a16:creationId xmlns:a16="http://schemas.microsoft.com/office/drawing/2014/main" id="{2E57DD77-59E0-3072-524A-8C7823B698B2}"/>
              </a:ext>
            </a:extLst>
          </p:cNvPr>
          <p:cNvSpPr>
            <a:spLocks noGrp="1"/>
          </p:cNvSpPr>
          <p:nvPr>
            <p:ph type="pic" sz="quarter" idx="18"/>
          </p:nvPr>
        </p:nvSpPr>
        <p:spPr>
          <a:xfrm>
            <a:off x="698500" y="7426325"/>
            <a:ext cx="7531100" cy="2879725"/>
          </a:xfrm>
          <a:prstGeom prst="rect">
            <a:avLst/>
          </a:prstGeom>
        </p:spPr>
        <p:txBody>
          <a:bodyPr/>
          <a:lstStyle/>
          <a:p>
            <a:endParaRPr lang="fr-FR"/>
          </a:p>
        </p:txBody>
      </p:sp>
      <p:sp>
        <p:nvSpPr>
          <p:cNvPr id="24" name="Espace réservé pour une image  23">
            <a:extLst>
              <a:ext uri="{FF2B5EF4-FFF2-40B4-BE49-F238E27FC236}">
                <a16:creationId xmlns:a16="http://schemas.microsoft.com/office/drawing/2014/main" id="{F06DFE6D-D324-E69A-51F6-EC70C1D6FBD8}"/>
              </a:ext>
            </a:extLst>
          </p:cNvPr>
          <p:cNvSpPr>
            <a:spLocks noGrp="1"/>
          </p:cNvSpPr>
          <p:nvPr>
            <p:ph type="pic" sz="quarter" idx="21"/>
          </p:nvPr>
        </p:nvSpPr>
        <p:spPr>
          <a:xfrm>
            <a:off x="10375900" y="13354050"/>
            <a:ext cx="4038600" cy="4038600"/>
          </a:xfrm>
          <a:prstGeom prst="rect">
            <a:avLst/>
          </a:prstGeom>
        </p:spPr>
        <p:txBody>
          <a:bodyPr/>
          <a:lstStyle/>
          <a:p>
            <a:endParaRPr lang="fr-FR"/>
          </a:p>
        </p:txBody>
      </p:sp>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698500" y="17773650"/>
            <a:ext cx="13716000" cy="2879725"/>
          </a:xfrm>
          <a:prstGeom prst="rect">
            <a:avLst/>
          </a:prstGeom>
        </p:spPr>
        <p:txBody>
          <a:bodyPr/>
          <a:lstStyle/>
          <a:p>
            <a:endParaRPr lang="fr-FR"/>
          </a:p>
        </p:txBody>
      </p:sp>
      <p:sp>
        <p:nvSpPr>
          <p:cNvPr id="3" name="Espace réservé du texte 7">
            <a:extLst>
              <a:ext uri="{FF2B5EF4-FFF2-40B4-BE49-F238E27FC236}">
                <a16:creationId xmlns:a16="http://schemas.microsoft.com/office/drawing/2014/main" id="{61F797C0-CF74-73AC-F151-3FEF1235472F}"/>
              </a:ext>
            </a:extLst>
          </p:cNvPr>
          <p:cNvSpPr>
            <a:spLocks noGrp="1"/>
          </p:cNvSpPr>
          <p:nvPr>
            <p:ph type="body" sz="quarter" idx="13" hasCustomPrompt="1"/>
          </p:nvPr>
        </p:nvSpPr>
        <p:spPr>
          <a:xfrm>
            <a:off x="8775700" y="7410449"/>
            <a:ext cx="5638800" cy="5013325"/>
          </a:xfrm>
          <a:prstGeom prst="rect">
            <a:avLst/>
          </a:prstGeom>
        </p:spPr>
        <p:txBody>
          <a:bodyPr>
            <a:noAutofit/>
          </a:bodyPr>
          <a:lstStyle>
            <a:lvl1pPr marL="0" indent="0">
              <a:buNone/>
              <a:defRPr sz="2400" b="0">
                <a:solidFill>
                  <a:schemeClr val="tx1"/>
                </a:solidFill>
                <a:latin typeface="+mn-lt"/>
              </a:defRPr>
            </a:lvl1pPr>
          </a:lstStyle>
          <a:p>
            <a:pPr lvl="0"/>
            <a:r>
              <a:rPr lang="fr-FR" dirty="0"/>
              <a:t>Texte</a:t>
            </a:r>
          </a:p>
        </p:txBody>
      </p:sp>
      <p:sp>
        <p:nvSpPr>
          <p:cNvPr id="4" name="Titre 3">
            <a:extLst>
              <a:ext uri="{FF2B5EF4-FFF2-40B4-BE49-F238E27FC236}">
                <a16:creationId xmlns:a16="http://schemas.microsoft.com/office/drawing/2014/main" id="{7221A7F9-BB92-1AB4-1DB2-0235397697EF}"/>
              </a:ext>
            </a:extLst>
          </p:cNvPr>
          <p:cNvSpPr>
            <a:spLocks noGrp="1"/>
          </p:cNvSpPr>
          <p:nvPr>
            <p:ph type="title" hasCustomPrompt="1"/>
          </p:nvPr>
        </p:nvSpPr>
        <p:spPr>
          <a:xfrm>
            <a:off x="622300" y="818357"/>
            <a:ext cx="13716000" cy="2918618"/>
          </a:xfrm>
        </p:spPr>
        <p:txBody>
          <a:bodyPr/>
          <a:lstStyle>
            <a:lvl1pPr algn="r">
              <a:defRPr sz="7200" b="1">
                <a:solidFill>
                  <a:schemeClr val="accent3">
                    <a:lumMod val="50000"/>
                  </a:schemeClr>
                </a:solidFill>
              </a:defRPr>
            </a:lvl1pPr>
          </a:lstStyle>
          <a:p>
            <a:r>
              <a:rPr lang="fr-FR" dirty="0"/>
              <a:t>Sous-titre</a:t>
            </a:r>
          </a:p>
        </p:txBody>
      </p:sp>
      <p:sp>
        <p:nvSpPr>
          <p:cNvPr id="2" name="Espace réservé du numéro de diapositive 6">
            <a:extLst>
              <a:ext uri="{FF2B5EF4-FFF2-40B4-BE49-F238E27FC236}">
                <a16:creationId xmlns:a16="http://schemas.microsoft.com/office/drawing/2014/main" id="{4B3E7DAE-96F6-518D-4724-4805F4061A14}"/>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3677863961"/>
      </p:ext>
    </p:extLst>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us titre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224" y="1385888"/>
            <a:ext cx="13503276" cy="2720975"/>
          </a:xfrm>
          <a:prstGeom prst="rect">
            <a:avLst/>
          </a:prstGeom>
        </p:spPr>
        <p:txBody>
          <a:bodyPr>
            <a:noAutofit/>
          </a:bodyPr>
          <a:lstStyle>
            <a:lvl1pPr algn="r">
              <a:defRPr sz="8000" b="1">
                <a:solidFill>
                  <a:schemeClr val="accent3">
                    <a:lumMod val="50000"/>
                  </a:schemeClr>
                </a:solidFill>
              </a:defRPr>
            </a:lvl1pPr>
          </a:lstStyle>
          <a:p>
            <a:r>
              <a:rPr lang="en-US" dirty="0"/>
              <a:t>Sous-</a:t>
            </a:r>
            <a:r>
              <a:rPr lang="en-US" dirty="0" err="1"/>
              <a:t>titre</a:t>
            </a:r>
            <a:br>
              <a:rPr lang="en-US" dirty="0"/>
            </a:br>
            <a:endParaRPr lang="en-US" dirty="0"/>
          </a:p>
        </p:txBody>
      </p:sp>
      <p:sp>
        <p:nvSpPr>
          <p:cNvPr id="12" name="Espace réservé du texte 11">
            <a:extLst>
              <a:ext uri="{FF2B5EF4-FFF2-40B4-BE49-F238E27FC236}">
                <a16:creationId xmlns:a16="http://schemas.microsoft.com/office/drawing/2014/main" id="{D3A777CB-24CF-CB06-E5BA-3EBFA81652AA}"/>
              </a:ext>
            </a:extLst>
          </p:cNvPr>
          <p:cNvSpPr>
            <a:spLocks noGrp="1"/>
          </p:cNvSpPr>
          <p:nvPr>
            <p:ph type="body" sz="quarter" idx="15" hasCustomPrompt="1"/>
          </p:nvPr>
        </p:nvSpPr>
        <p:spPr>
          <a:xfrm>
            <a:off x="927100" y="4656138"/>
            <a:ext cx="8229600" cy="5145088"/>
          </a:xfrm>
          <a:prstGeom prst="rect">
            <a:avLst/>
          </a:prstGeom>
        </p:spPr>
        <p:txBody>
          <a:bodyPr/>
          <a:lstStyle>
            <a:lvl1pPr>
              <a:defRPr/>
            </a:lvl1pPr>
          </a:lstStyle>
          <a:p>
            <a:pPr lvl="0"/>
            <a:r>
              <a:rPr lang="fr-FR" dirty="0"/>
              <a:t>texte</a:t>
            </a:r>
          </a:p>
        </p:txBody>
      </p:sp>
      <p:sp>
        <p:nvSpPr>
          <p:cNvPr id="14" name="Espace réservé du texte 13">
            <a:extLst>
              <a:ext uri="{FF2B5EF4-FFF2-40B4-BE49-F238E27FC236}">
                <a16:creationId xmlns:a16="http://schemas.microsoft.com/office/drawing/2014/main" id="{251AF9EA-03E5-B4F6-78A8-0E18CF1B8044}"/>
              </a:ext>
            </a:extLst>
          </p:cNvPr>
          <p:cNvSpPr>
            <a:spLocks noGrp="1"/>
          </p:cNvSpPr>
          <p:nvPr>
            <p:ph type="body" sz="quarter" idx="16" hasCustomPrompt="1"/>
          </p:nvPr>
        </p:nvSpPr>
        <p:spPr>
          <a:xfrm>
            <a:off x="1000122" y="15471775"/>
            <a:ext cx="13503275" cy="1447800"/>
          </a:xfrm>
          <a:prstGeom prst="rect">
            <a:avLst/>
          </a:prstGeom>
        </p:spPr>
        <p:txBody>
          <a:bodyPr/>
          <a:lstStyle>
            <a:lvl1pPr>
              <a:defRPr/>
            </a:lvl1pPr>
          </a:lstStyle>
          <a:p>
            <a:pPr lvl="0"/>
            <a:r>
              <a:rPr lang="fr-FR" dirty="0"/>
              <a:t>texte</a:t>
            </a:r>
          </a:p>
        </p:txBody>
      </p:sp>
      <p:sp>
        <p:nvSpPr>
          <p:cNvPr id="22" name="Espace réservé pour une image  21">
            <a:extLst>
              <a:ext uri="{FF2B5EF4-FFF2-40B4-BE49-F238E27FC236}">
                <a16:creationId xmlns:a16="http://schemas.microsoft.com/office/drawing/2014/main" id="{9BA1D625-8907-60F7-D3CD-58529B13FBFE}"/>
              </a:ext>
            </a:extLst>
          </p:cNvPr>
          <p:cNvSpPr>
            <a:spLocks noGrp="1"/>
          </p:cNvSpPr>
          <p:nvPr>
            <p:ph type="pic" sz="quarter" idx="20"/>
          </p:nvPr>
        </p:nvSpPr>
        <p:spPr>
          <a:xfrm>
            <a:off x="9918700" y="4656139"/>
            <a:ext cx="4495800" cy="10266362"/>
          </a:xfrm>
          <a:prstGeom prst="rect">
            <a:avLst/>
          </a:prstGeom>
        </p:spPr>
        <p:txBody>
          <a:bodyPr/>
          <a:lstStyle/>
          <a:p>
            <a:endParaRPr lang="fr-FR"/>
          </a:p>
        </p:txBody>
      </p:sp>
      <p:sp>
        <p:nvSpPr>
          <p:cNvPr id="24" name="Espace réservé pour une image  23">
            <a:extLst>
              <a:ext uri="{FF2B5EF4-FFF2-40B4-BE49-F238E27FC236}">
                <a16:creationId xmlns:a16="http://schemas.microsoft.com/office/drawing/2014/main" id="{F06DFE6D-D324-E69A-51F6-EC70C1D6FBD8}"/>
              </a:ext>
            </a:extLst>
          </p:cNvPr>
          <p:cNvSpPr>
            <a:spLocks noGrp="1"/>
          </p:cNvSpPr>
          <p:nvPr>
            <p:ph type="pic" sz="quarter" idx="21"/>
          </p:nvPr>
        </p:nvSpPr>
        <p:spPr>
          <a:xfrm>
            <a:off x="911224" y="10402888"/>
            <a:ext cx="8229599" cy="4495800"/>
          </a:xfrm>
          <a:prstGeom prst="rect">
            <a:avLst/>
          </a:prstGeom>
        </p:spPr>
        <p:txBody>
          <a:bodyPr/>
          <a:lstStyle/>
          <a:p>
            <a:endParaRPr lang="fr-FR"/>
          </a:p>
        </p:txBody>
      </p:sp>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927100" y="17468850"/>
            <a:ext cx="13576297" cy="3641725"/>
          </a:xfrm>
          <a:prstGeom prst="rect">
            <a:avLst/>
          </a:prstGeom>
        </p:spPr>
        <p:txBody>
          <a:bodyPr/>
          <a:lstStyle/>
          <a:p>
            <a:endParaRPr lang="fr-FR"/>
          </a:p>
        </p:txBody>
      </p:sp>
      <p:sp>
        <p:nvSpPr>
          <p:cNvPr id="3" name="Espace réservé du numéro de diapositive 6">
            <a:extLst>
              <a:ext uri="{FF2B5EF4-FFF2-40B4-BE49-F238E27FC236}">
                <a16:creationId xmlns:a16="http://schemas.microsoft.com/office/drawing/2014/main" id="{3F4C032A-1492-5CE1-4410-3BD458F3B0C6}"/>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2175255847"/>
      </p:ext>
    </p:extLst>
  </p:cSld>
  <p:clrMapOvr>
    <a:masterClrMapping/>
  </p:clrMapOvr>
  <p:extLst>
    <p:ext uri="{DCECCB84-F9BA-43D5-87BE-67443E8EF086}">
      <p15:sldGuideLst xmlns:p15="http://schemas.microsoft.com/office/powerpoint/2012/main">
        <p15:guide id="1" orient="horz" pos="6732">
          <p15:clr>
            <a:srgbClr val="FBAE40"/>
          </p15:clr>
        </p15:guide>
        <p15:guide id="2" pos="4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us titre 3">
    <p:spTree>
      <p:nvGrpSpPr>
        <p:cNvPr id="1" name=""/>
        <p:cNvGrpSpPr/>
        <p:nvPr/>
      </p:nvGrpSpPr>
      <p:grpSpPr>
        <a:xfrm>
          <a:off x="0" y="0"/>
          <a:ext cx="0" cy="0"/>
          <a:chOff x="0" y="0"/>
          <a:chExt cx="0" cy="0"/>
        </a:xfrm>
      </p:grpSpPr>
      <p:sp>
        <p:nvSpPr>
          <p:cNvPr id="16" name="Espace réservé pour une image  15">
            <a:extLst>
              <a:ext uri="{FF2B5EF4-FFF2-40B4-BE49-F238E27FC236}">
                <a16:creationId xmlns:a16="http://schemas.microsoft.com/office/drawing/2014/main" id="{63907823-20F6-93FC-356F-1395A29B8761}"/>
              </a:ext>
            </a:extLst>
          </p:cNvPr>
          <p:cNvSpPr>
            <a:spLocks noGrp="1"/>
          </p:cNvSpPr>
          <p:nvPr>
            <p:ph type="pic" sz="quarter" idx="17"/>
          </p:nvPr>
        </p:nvSpPr>
        <p:spPr>
          <a:xfrm>
            <a:off x="698499" y="4149725"/>
            <a:ext cx="13716000" cy="2879725"/>
          </a:xfrm>
          <a:prstGeom prst="rect">
            <a:avLst/>
          </a:prstGeom>
        </p:spPr>
        <p:txBody>
          <a:bodyPr/>
          <a:lstStyle/>
          <a:p>
            <a:endParaRPr lang="fr-FR"/>
          </a:p>
        </p:txBody>
      </p:sp>
      <p:sp>
        <p:nvSpPr>
          <p:cNvPr id="24" name="Espace réservé pour une image  23">
            <a:extLst>
              <a:ext uri="{FF2B5EF4-FFF2-40B4-BE49-F238E27FC236}">
                <a16:creationId xmlns:a16="http://schemas.microsoft.com/office/drawing/2014/main" id="{F06DFE6D-D324-E69A-51F6-EC70C1D6FBD8}"/>
              </a:ext>
            </a:extLst>
          </p:cNvPr>
          <p:cNvSpPr>
            <a:spLocks noGrp="1"/>
          </p:cNvSpPr>
          <p:nvPr>
            <p:ph type="pic" sz="quarter" idx="21"/>
          </p:nvPr>
        </p:nvSpPr>
        <p:spPr>
          <a:xfrm>
            <a:off x="698499" y="7449526"/>
            <a:ext cx="4038600" cy="5013325"/>
          </a:xfrm>
          <a:prstGeom prst="rect">
            <a:avLst/>
          </a:prstGeom>
        </p:spPr>
        <p:txBody>
          <a:bodyPr/>
          <a:lstStyle/>
          <a:p>
            <a:endParaRPr lang="fr-FR"/>
          </a:p>
        </p:txBody>
      </p:sp>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698500" y="17773650"/>
            <a:ext cx="13716000" cy="2879725"/>
          </a:xfrm>
          <a:prstGeom prst="rect">
            <a:avLst/>
          </a:prstGeom>
        </p:spPr>
        <p:txBody>
          <a:bodyPr/>
          <a:lstStyle/>
          <a:p>
            <a:endParaRPr lang="fr-FR"/>
          </a:p>
        </p:txBody>
      </p:sp>
      <p:sp>
        <p:nvSpPr>
          <p:cNvPr id="3" name="Espace réservé du texte 7">
            <a:extLst>
              <a:ext uri="{FF2B5EF4-FFF2-40B4-BE49-F238E27FC236}">
                <a16:creationId xmlns:a16="http://schemas.microsoft.com/office/drawing/2014/main" id="{61F797C0-CF74-73AC-F151-3FEF1235472F}"/>
              </a:ext>
            </a:extLst>
          </p:cNvPr>
          <p:cNvSpPr>
            <a:spLocks noGrp="1"/>
          </p:cNvSpPr>
          <p:nvPr>
            <p:ph type="body" sz="quarter" idx="13" hasCustomPrompt="1"/>
          </p:nvPr>
        </p:nvSpPr>
        <p:spPr>
          <a:xfrm>
            <a:off x="5041900" y="7410449"/>
            <a:ext cx="9372600" cy="5013325"/>
          </a:xfrm>
          <a:prstGeom prst="rect">
            <a:avLst/>
          </a:prstGeom>
        </p:spPr>
        <p:txBody>
          <a:bodyPr>
            <a:noAutofit/>
          </a:bodyPr>
          <a:lstStyle>
            <a:lvl1pPr marL="0" indent="0">
              <a:buNone/>
              <a:defRPr sz="2400" b="0">
                <a:solidFill>
                  <a:schemeClr val="tx1"/>
                </a:solidFill>
                <a:latin typeface="+mn-lt"/>
              </a:defRPr>
            </a:lvl1pPr>
          </a:lstStyle>
          <a:p>
            <a:pPr lvl="0"/>
            <a:r>
              <a:rPr lang="fr-FR" dirty="0"/>
              <a:t>Texte</a:t>
            </a:r>
          </a:p>
        </p:txBody>
      </p:sp>
      <p:sp>
        <p:nvSpPr>
          <p:cNvPr id="4" name="Titre 3">
            <a:extLst>
              <a:ext uri="{FF2B5EF4-FFF2-40B4-BE49-F238E27FC236}">
                <a16:creationId xmlns:a16="http://schemas.microsoft.com/office/drawing/2014/main" id="{7221A7F9-BB92-1AB4-1DB2-0235397697EF}"/>
              </a:ext>
            </a:extLst>
          </p:cNvPr>
          <p:cNvSpPr>
            <a:spLocks noGrp="1"/>
          </p:cNvSpPr>
          <p:nvPr>
            <p:ph type="title" hasCustomPrompt="1"/>
          </p:nvPr>
        </p:nvSpPr>
        <p:spPr>
          <a:xfrm>
            <a:off x="622300" y="818357"/>
            <a:ext cx="13716000" cy="2918618"/>
          </a:xfrm>
        </p:spPr>
        <p:txBody>
          <a:bodyPr/>
          <a:lstStyle>
            <a:lvl1pPr algn="r">
              <a:defRPr sz="7200" b="1">
                <a:solidFill>
                  <a:schemeClr val="accent3">
                    <a:lumMod val="50000"/>
                  </a:schemeClr>
                </a:solidFill>
              </a:defRPr>
            </a:lvl1pPr>
          </a:lstStyle>
          <a:p>
            <a:r>
              <a:rPr lang="fr-FR" dirty="0"/>
              <a:t>Sous-titre</a:t>
            </a:r>
          </a:p>
        </p:txBody>
      </p:sp>
      <p:sp>
        <p:nvSpPr>
          <p:cNvPr id="7" name="Espace réservé pour une image  6">
            <a:extLst>
              <a:ext uri="{FF2B5EF4-FFF2-40B4-BE49-F238E27FC236}">
                <a16:creationId xmlns:a16="http://schemas.microsoft.com/office/drawing/2014/main" id="{3359AABE-9DF7-6E67-2ABA-4119090BA469}"/>
              </a:ext>
            </a:extLst>
          </p:cNvPr>
          <p:cNvSpPr>
            <a:spLocks noGrp="1"/>
          </p:cNvSpPr>
          <p:nvPr>
            <p:ph type="pic" sz="quarter" idx="23"/>
          </p:nvPr>
        </p:nvSpPr>
        <p:spPr>
          <a:xfrm>
            <a:off x="622300" y="12896850"/>
            <a:ext cx="8991600" cy="4327525"/>
          </a:xfrm>
        </p:spPr>
        <p:txBody>
          <a:bodyPr/>
          <a:lstStyle/>
          <a:p>
            <a:endParaRPr lang="fr-FR"/>
          </a:p>
        </p:txBody>
      </p:sp>
      <p:sp>
        <p:nvSpPr>
          <p:cNvPr id="9" name="Espace réservé du texte 8">
            <a:extLst>
              <a:ext uri="{FF2B5EF4-FFF2-40B4-BE49-F238E27FC236}">
                <a16:creationId xmlns:a16="http://schemas.microsoft.com/office/drawing/2014/main" id="{310B217C-88F2-74EB-40E4-6470A93F1D04}"/>
              </a:ext>
            </a:extLst>
          </p:cNvPr>
          <p:cNvSpPr>
            <a:spLocks noGrp="1"/>
          </p:cNvSpPr>
          <p:nvPr>
            <p:ph type="body" sz="quarter" idx="24" hasCustomPrompt="1"/>
          </p:nvPr>
        </p:nvSpPr>
        <p:spPr>
          <a:xfrm>
            <a:off x="10071100" y="12973050"/>
            <a:ext cx="4343400" cy="4251325"/>
          </a:xfrm>
        </p:spPr>
        <p:txBody>
          <a:bodyPr/>
          <a:lstStyle>
            <a:lvl1pPr>
              <a:defRPr/>
            </a:lvl1pPr>
          </a:lstStyle>
          <a:p>
            <a:pPr lvl="0"/>
            <a:r>
              <a:rPr lang="fr-FR" dirty="0"/>
              <a:t>Texte</a:t>
            </a:r>
          </a:p>
        </p:txBody>
      </p:sp>
      <p:sp>
        <p:nvSpPr>
          <p:cNvPr id="2" name="Espace réservé du numéro de diapositive 6">
            <a:extLst>
              <a:ext uri="{FF2B5EF4-FFF2-40B4-BE49-F238E27FC236}">
                <a16:creationId xmlns:a16="http://schemas.microsoft.com/office/drawing/2014/main" id="{B97E3E0E-61F6-4987-3AE2-D9F0F39B678D}"/>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188038432"/>
      </p:ext>
    </p:extLst>
  </p:cSld>
  <p:clrMapOvr>
    <a:masterClrMapping/>
  </p:clrMapOvr>
  <p:extLst>
    <p:ext uri="{DCECCB84-F9BA-43D5-87BE-67443E8EF086}">
      <p15:sldGuideLst xmlns:p15="http://schemas.microsoft.com/office/powerpoint/2012/main">
        <p15:guide id="1" orient="horz" pos="6732">
          <p15:clr>
            <a:srgbClr val="FBAE40"/>
          </p15:clr>
        </p15:guide>
        <p15:guide id="2" pos="4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000000000000">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F06DFE6D-D324-E69A-51F6-EC70C1D6FBD8}"/>
              </a:ext>
            </a:extLst>
          </p:cNvPr>
          <p:cNvSpPr>
            <a:spLocks noGrp="1"/>
          </p:cNvSpPr>
          <p:nvPr>
            <p:ph type="pic" sz="quarter" idx="21"/>
          </p:nvPr>
        </p:nvSpPr>
        <p:spPr>
          <a:xfrm>
            <a:off x="0" y="30162"/>
            <a:ext cx="15113000" cy="21343937"/>
          </a:xfrm>
          <a:prstGeom prst="rect">
            <a:avLst/>
          </a:prstGeom>
        </p:spPr>
        <p:txBody>
          <a:bodyPr/>
          <a:lstStyle/>
          <a:p>
            <a:endParaRPr lang="fr-FR"/>
          </a:p>
        </p:txBody>
      </p:sp>
      <p:sp>
        <p:nvSpPr>
          <p:cNvPr id="12" name="Espace réservé du texte 11">
            <a:extLst>
              <a:ext uri="{FF2B5EF4-FFF2-40B4-BE49-F238E27FC236}">
                <a16:creationId xmlns:a16="http://schemas.microsoft.com/office/drawing/2014/main" id="{D3A777CB-24CF-CB06-E5BA-3EBFA81652AA}"/>
              </a:ext>
            </a:extLst>
          </p:cNvPr>
          <p:cNvSpPr>
            <a:spLocks noGrp="1"/>
          </p:cNvSpPr>
          <p:nvPr>
            <p:ph type="body" sz="quarter" idx="15" hasCustomPrompt="1"/>
          </p:nvPr>
        </p:nvSpPr>
        <p:spPr>
          <a:xfrm>
            <a:off x="927100" y="4514850"/>
            <a:ext cx="10668000" cy="2286000"/>
          </a:xfrm>
          <a:prstGeom prst="rect">
            <a:avLst/>
          </a:prstGeom>
          <a:noFill/>
        </p:spPr>
        <p:txBody>
          <a:bodyPr/>
          <a:lstStyle>
            <a:lvl1pPr>
              <a:defRPr>
                <a:ln>
                  <a:noFill/>
                </a:ln>
                <a:solidFill>
                  <a:schemeClr val="tx1"/>
                </a:solidFill>
              </a:defRPr>
            </a:lvl1pPr>
          </a:lstStyle>
          <a:p>
            <a:pPr lvl="0"/>
            <a:r>
              <a:rPr lang="fr-FR" dirty="0"/>
              <a:t>texte</a:t>
            </a:r>
          </a:p>
        </p:txBody>
      </p:sp>
      <p:sp>
        <p:nvSpPr>
          <p:cNvPr id="3" name="Espace réservé du numéro de diapositive 6">
            <a:extLst>
              <a:ext uri="{FF2B5EF4-FFF2-40B4-BE49-F238E27FC236}">
                <a16:creationId xmlns:a16="http://schemas.microsoft.com/office/drawing/2014/main" id="{E736FEAA-7528-BE8A-8B4D-F90268D178F0}"/>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
        <p:nvSpPr>
          <p:cNvPr id="4" name="Espace réservé du texte 11">
            <a:extLst>
              <a:ext uri="{FF2B5EF4-FFF2-40B4-BE49-F238E27FC236}">
                <a16:creationId xmlns:a16="http://schemas.microsoft.com/office/drawing/2014/main" id="{2ADBB9BA-7820-F6D2-EFA3-6D2F63C4F774}"/>
              </a:ext>
            </a:extLst>
          </p:cNvPr>
          <p:cNvSpPr>
            <a:spLocks noGrp="1"/>
          </p:cNvSpPr>
          <p:nvPr>
            <p:ph type="body" sz="quarter" idx="29" hasCustomPrompt="1"/>
          </p:nvPr>
        </p:nvSpPr>
        <p:spPr>
          <a:xfrm>
            <a:off x="3746500" y="7715251"/>
            <a:ext cx="10668000" cy="2286000"/>
          </a:xfrm>
          <a:prstGeom prst="rect">
            <a:avLst/>
          </a:prstGeom>
          <a:noFill/>
        </p:spPr>
        <p:txBody>
          <a:bodyPr/>
          <a:lstStyle>
            <a:lvl1pPr>
              <a:defRPr/>
            </a:lvl1pPr>
          </a:lstStyle>
          <a:p>
            <a:pPr lvl="0"/>
            <a:r>
              <a:rPr lang="fr-FR" dirty="0"/>
              <a:t>texte</a:t>
            </a:r>
          </a:p>
        </p:txBody>
      </p:sp>
      <p:sp>
        <p:nvSpPr>
          <p:cNvPr id="5" name="Espace réservé du texte 11">
            <a:extLst>
              <a:ext uri="{FF2B5EF4-FFF2-40B4-BE49-F238E27FC236}">
                <a16:creationId xmlns:a16="http://schemas.microsoft.com/office/drawing/2014/main" id="{63896291-1FCC-D938-666D-60D1B6AD0A22}"/>
              </a:ext>
            </a:extLst>
          </p:cNvPr>
          <p:cNvSpPr>
            <a:spLocks noGrp="1"/>
          </p:cNvSpPr>
          <p:nvPr>
            <p:ph type="body" sz="quarter" idx="30" hasCustomPrompt="1"/>
          </p:nvPr>
        </p:nvSpPr>
        <p:spPr>
          <a:xfrm>
            <a:off x="1084259" y="12652372"/>
            <a:ext cx="10668000" cy="2286000"/>
          </a:xfrm>
          <a:prstGeom prst="rect">
            <a:avLst/>
          </a:prstGeom>
          <a:noFill/>
        </p:spPr>
        <p:txBody>
          <a:bodyPr/>
          <a:lstStyle>
            <a:lvl1pPr>
              <a:defRPr/>
            </a:lvl1pPr>
          </a:lstStyle>
          <a:p>
            <a:pPr lvl="0"/>
            <a:r>
              <a:rPr lang="fr-FR" dirty="0"/>
              <a:t>texte</a:t>
            </a:r>
          </a:p>
        </p:txBody>
      </p:sp>
      <p:sp>
        <p:nvSpPr>
          <p:cNvPr id="6" name="Espace réservé du texte 11">
            <a:extLst>
              <a:ext uri="{FF2B5EF4-FFF2-40B4-BE49-F238E27FC236}">
                <a16:creationId xmlns:a16="http://schemas.microsoft.com/office/drawing/2014/main" id="{78890608-5833-EB61-419E-D7DC12FA0FAF}"/>
              </a:ext>
            </a:extLst>
          </p:cNvPr>
          <p:cNvSpPr>
            <a:spLocks noGrp="1"/>
          </p:cNvSpPr>
          <p:nvPr>
            <p:ph type="body" sz="quarter" idx="31" hasCustomPrompt="1"/>
          </p:nvPr>
        </p:nvSpPr>
        <p:spPr>
          <a:xfrm>
            <a:off x="3746500" y="16021049"/>
            <a:ext cx="10668000" cy="2286001"/>
          </a:xfrm>
          <a:prstGeom prst="rect">
            <a:avLst/>
          </a:prstGeom>
          <a:noFill/>
        </p:spPr>
        <p:txBody>
          <a:bodyPr/>
          <a:lstStyle>
            <a:lvl1pPr>
              <a:defRPr/>
            </a:lvl1pPr>
          </a:lstStyle>
          <a:p>
            <a:pPr lvl="0"/>
            <a:r>
              <a:rPr lang="fr-FR" dirty="0"/>
              <a:t>texte</a:t>
            </a:r>
          </a:p>
        </p:txBody>
      </p:sp>
      <p:sp>
        <p:nvSpPr>
          <p:cNvPr id="7" name="Title 1">
            <a:extLst>
              <a:ext uri="{FF2B5EF4-FFF2-40B4-BE49-F238E27FC236}">
                <a16:creationId xmlns:a16="http://schemas.microsoft.com/office/drawing/2014/main" id="{90A0B7AA-FEA8-3A1F-A27E-A24D1A5E1285}"/>
              </a:ext>
            </a:extLst>
          </p:cNvPr>
          <p:cNvSpPr>
            <a:spLocks noGrp="1"/>
          </p:cNvSpPr>
          <p:nvPr>
            <p:ph type="title" hasCustomPrompt="1"/>
          </p:nvPr>
        </p:nvSpPr>
        <p:spPr>
          <a:xfrm>
            <a:off x="911224" y="1314450"/>
            <a:ext cx="13503276" cy="2720975"/>
          </a:xfrm>
          <a:prstGeom prst="rect">
            <a:avLst/>
          </a:prstGeom>
          <a:noFill/>
        </p:spPr>
        <p:txBody>
          <a:bodyPr>
            <a:noAutofit/>
          </a:bodyPr>
          <a:lstStyle>
            <a:lvl1pPr algn="l">
              <a:defRPr sz="9600" b="1">
                <a:solidFill>
                  <a:schemeClr val="tx1"/>
                </a:solidFill>
              </a:defRPr>
            </a:lvl1pPr>
          </a:lstStyle>
          <a:p>
            <a:r>
              <a:rPr lang="en-US" dirty="0" err="1"/>
              <a:t>Titre</a:t>
            </a:r>
            <a:br>
              <a:rPr lang="en-US" dirty="0"/>
            </a:br>
            <a:endParaRPr lang="en-US" dirty="0"/>
          </a:p>
        </p:txBody>
      </p:sp>
    </p:spTree>
    <p:extLst>
      <p:ext uri="{BB962C8B-B14F-4D97-AF65-F5344CB8AC3E}">
        <p14:creationId xmlns:p14="http://schemas.microsoft.com/office/powerpoint/2010/main" val="162222466"/>
      </p:ext>
    </p:extLst>
  </p:cSld>
  <p:clrMapOvr>
    <a:masterClrMapping/>
  </p:clrMapOvr>
  <p:extLst>
    <p:ext uri="{DCECCB84-F9BA-43D5-87BE-67443E8EF086}">
      <p15:sldGuideLst xmlns:p15="http://schemas.microsoft.com/office/powerpoint/2012/main">
        <p15:guide id="1" orient="horz" pos="6732" userDrawn="1">
          <p15:clr>
            <a:srgbClr val="FBAE40"/>
          </p15:clr>
        </p15:guide>
        <p15:guide id="2" pos="4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rte identité">
    <p:spTree>
      <p:nvGrpSpPr>
        <p:cNvPr id="1" name=""/>
        <p:cNvGrpSpPr/>
        <p:nvPr/>
      </p:nvGrpSpPr>
      <p:grpSpPr>
        <a:xfrm>
          <a:off x="0" y="0"/>
          <a:ext cx="0" cy="0"/>
          <a:chOff x="0" y="0"/>
          <a:chExt cx="0" cy="0"/>
        </a:xfrm>
      </p:grpSpPr>
      <p:sp>
        <p:nvSpPr>
          <p:cNvPr id="26" name="Espace réservé pour une image  25">
            <a:extLst>
              <a:ext uri="{FF2B5EF4-FFF2-40B4-BE49-F238E27FC236}">
                <a16:creationId xmlns:a16="http://schemas.microsoft.com/office/drawing/2014/main" id="{B92F894B-37AC-10C9-D881-8CEFC0611D14}"/>
              </a:ext>
            </a:extLst>
          </p:cNvPr>
          <p:cNvSpPr>
            <a:spLocks noGrp="1"/>
          </p:cNvSpPr>
          <p:nvPr>
            <p:ph type="pic" sz="quarter" idx="22"/>
          </p:nvPr>
        </p:nvSpPr>
        <p:spPr>
          <a:xfrm>
            <a:off x="927100" y="17468850"/>
            <a:ext cx="13576297" cy="3641725"/>
          </a:xfrm>
          <a:prstGeom prst="rect">
            <a:avLst/>
          </a:prstGeom>
        </p:spPr>
        <p:txBody>
          <a:bodyPr/>
          <a:lstStyle/>
          <a:p>
            <a:endParaRPr lang="fr-FR" dirty="0"/>
          </a:p>
        </p:txBody>
      </p:sp>
      <p:sp>
        <p:nvSpPr>
          <p:cNvPr id="2" name="Title 1"/>
          <p:cNvSpPr>
            <a:spLocks noGrp="1"/>
          </p:cNvSpPr>
          <p:nvPr>
            <p:ph type="title" hasCustomPrompt="1"/>
          </p:nvPr>
        </p:nvSpPr>
        <p:spPr>
          <a:xfrm>
            <a:off x="911224" y="1385888"/>
            <a:ext cx="13503276" cy="2720975"/>
          </a:xfrm>
          <a:prstGeom prst="rect">
            <a:avLst/>
          </a:prstGeom>
        </p:spPr>
        <p:txBody>
          <a:bodyPr>
            <a:noAutofit/>
          </a:bodyPr>
          <a:lstStyle>
            <a:lvl1pPr algn="l">
              <a:defRPr sz="9600" b="1"/>
            </a:lvl1pPr>
          </a:lstStyle>
          <a:p>
            <a:r>
              <a:rPr lang="en-US" dirty="0" err="1"/>
              <a:t>Titre</a:t>
            </a:r>
            <a:br>
              <a:rPr lang="en-US" dirty="0"/>
            </a:br>
            <a:endParaRPr lang="en-US" dirty="0"/>
          </a:p>
        </p:txBody>
      </p:sp>
      <p:sp>
        <p:nvSpPr>
          <p:cNvPr id="14" name="Espace réservé du texte 13">
            <a:extLst>
              <a:ext uri="{FF2B5EF4-FFF2-40B4-BE49-F238E27FC236}">
                <a16:creationId xmlns:a16="http://schemas.microsoft.com/office/drawing/2014/main" id="{251AF9EA-03E5-B4F6-78A8-0E18CF1B8044}"/>
              </a:ext>
            </a:extLst>
          </p:cNvPr>
          <p:cNvSpPr>
            <a:spLocks noGrp="1"/>
          </p:cNvSpPr>
          <p:nvPr>
            <p:ph type="body" sz="quarter" idx="16" hasCustomPrompt="1"/>
          </p:nvPr>
        </p:nvSpPr>
        <p:spPr>
          <a:xfrm>
            <a:off x="1000122" y="15471775"/>
            <a:ext cx="13503275" cy="1447800"/>
          </a:xfrm>
          <a:prstGeom prst="rect">
            <a:avLst/>
          </a:prstGeom>
        </p:spPr>
        <p:txBody>
          <a:bodyPr/>
          <a:lstStyle>
            <a:lvl1pPr>
              <a:defRPr/>
            </a:lvl1pPr>
          </a:lstStyle>
          <a:p>
            <a:pPr lvl="0"/>
            <a:r>
              <a:rPr lang="fr-FR" dirty="0"/>
              <a:t>texte</a:t>
            </a:r>
          </a:p>
        </p:txBody>
      </p:sp>
      <p:sp>
        <p:nvSpPr>
          <p:cNvPr id="24" name="Espace réservé pour une image  23">
            <a:extLst>
              <a:ext uri="{FF2B5EF4-FFF2-40B4-BE49-F238E27FC236}">
                <a16:creationId xmlns:a16="http://schemas.microsoft.com/office/drawing/2014/main" id="{F06DFE6D-D324-E69A-51F6-EC70C1D6FBD8}"/>
              </a:ext>
            </a:extLst>
          </p:cNvPr>
          <p:cNvSpPr>
            <a:spLocks noGrp="1"/>
          </p:cNvSpPr>
          <p:nvPr>
            <p:ph type="pic" sz="quarter" idx="21"/>
          </p:nvPr>
        </p:nvSpPr>
        <p:spPr>
          <a:xfrm>
            <a:off x="911224" y="10402888"/>
            <a:ext cx="8229599" cy="4495800"/>
          </a:xfrm>
          <a:prstGeom prst="rect">
            <a:avLst/>
          </a:prstGeom>
        </p:spPr>
        <p:txBody>
          <a:bodyPr/>
          <a:lstStyle/>
          <a:p>
            <a:endParaRPr lang="fr-FR"/>
          </a:p>
        </p:txBody>
      </p:sp>
      <p:sp>
        <p:nvSpPr>
          <p:cNvPr id="4" name="Espace réservé du texte 3">
            <a:extLst>
              <a:ext uri="{FF2B5EF4-FFF2-40B4-BE49-F238E27FC236}">
                <a16:creationId xmlns:a16="http://schemas.microsoft.com/office/drawing/2014/main" id="{F2E9D3FC-1497-FC4D-EC93-6A165E00252D}"/>
              </a:ext>
            </a:extLst>
          </p:cNvPr>
          <p:cNvSpPr>
            <a:spLocks noGrp="1"/>
          </p:cNvSpPr>
          <p:nvPr>
            <p:ph type="body" sz="quarter" idx="23" hasCustomPrompt="1"/>
          </p:nvPr>
        </p:nvSpPr>
        <p:spPr>
          <a:xfrm>
            <a:off x="927100" y="4591050"/>
            <a:ext cx="4953000" cy="2020887"/>
          </a:xfrm>
        </p:spPr>
        <p:txBody>
          <a:bodyPr/>
          <a:lstStyle>
            <a:lvl1pPr>
              <a:defRPr/>
            </a:lvl1pPr>
          </a:lstStyle>
          <a:p>
            <a:pPr lvl="0"/>
            <a:r>
              <a:rPr lang="fr-FR" dirty="0"/>
              <a:t>Texte</a:t>
            </a:r>
          </a:p>
        </p:txBody>
      </p:sp>
      <p:sp>
        <p:nvSpPr>
          <p:cNvPr id="5" name="Espace réservé du texte 3">
            <a:extLst>
              <a:ext uri="{FF2B5EF4-FFF2-40B4-BE49-F238E27FC236}">
                <a16:creationId xmlns:a16="http://schemas.microsoft.com/office/drawing/2014/main" id="{08D5C1F4-CF48-DA46-81B1-FE95DA8450A5}"/>
              </a:ext>
            </a:extLst>
          </p:cNvPr>
          <p:cNvSpPr>
            <a:spLocks noGrp="1"/>
          </p:cNvSpPr>
          <p:nvPr>
            <p:ph type="body" sz="quarter" idx="24" hasCustomPrompt="1"/>
          </p:nvPr>
        </p:nvSpPr>
        <p:spPr>
          <a:xfrm>
            <a:off x="927100" y="7065963"/>
            <a:ext cx="4953000" cy="2735263"/>
          </a:xfrm>
        </p:spPr>
        <p:txBody>
          <a:bodyPr/>
          <a:lstStyle>
            <a:lvl1pPr>
              <a:defRPr/>
            </a:lvl1pPr>
          </a:lstStyle>
          <a:p>
            <a:pPr lvl="0"/>
            <a:r>
              <a:rPr lang="fr-FR" dirty="0"/>
              <a:t>Texte</a:t>
            </a:r>
          </a:p>
        </p:txBody>
      </p:sp>
      <p:sp>
        <p:nvSpPr>
          <p:cNvPr id="6" name="Espace réservé du texte 3">
            <a:extLst>
              <a:ext uri="{FF2B5EF4-FFF2-40B4-BE49-F238E27FC236}">
                <a16:creationId xmlns:a16="http://schemas.microsoft.com/office/drawing/2014/main" id="{8AC901B4-FEAA-DED5-D122-B2CBBBA383F4}"/>
              </a:ext>
            </a:extLst>
          </p:cNvPr>
          <p:cNvSpPr>
            <a:spLocks noGrp="1"/>
          </p:cNvSpPr>
          <p:nvPr>
            <p:ph type="body" sz="quarter" idx="25" hasCustomPrompt="1"/>
          </p:nvPr>
        </p:nvSpPr>
        <p:spPr>
          <a:xfrm>
            <a:off x="9461500" y="10382250"/>
            <a:ext cx="4953000" cy="4495800"/>
          </a:xfrm>
        </p:spPr>
        <p:txBody>
          <a:bodyPr/>
          <a:lstStyle>
            <a:lvl1pPr>
              <a:defRPr/>
            </a:lvl1pPr>
          </a:lstStyle>
          <a:p>
            <a:pPr lvl="0"/>
            <a:r>
              <a:rPr lang="fr-FR" dirty="0"/>
              <a:t>Texte</a:t>
            </a:r>
          </a:p>
        </p:txBody>
      </p:sp>
      <p:sp>
        <p:nvSpPr>
          <p:cNvPr id="8" name="Espace réservé pour une image  7">
            <a:extLst>
              <a:ext uri="{FF2B5EF4-FFF2-40B4-BE49-F238E27FC236}">
                <a16:creationId xmlns:a16="http://schemas.microsoft.com/office/drawing/2014/main" id="{3A576FAD-7AA8-BEC6-17EF-E71168E9721A}"/>
              </a:ext>
            </a:extLst>
          </p:cNvPr>
          <p:cNvSpPr>
            <a:spLocks noGrp="1"/>
          </p:cNvSpPr>
          <p:nvPr>
            <p:ph type="pic" sz="quarter" idx="26"/>
          </p:nvPr>
        </p:nvSpPr>
        <p:spPr>
          <a:xfrm>
            <a:off x="6565900" y="4591050"/>
            <a:ext cx="7848600" cy="5210175"/>
          </a:xfrm>
        </p:spPr>
        <p:txBody>
          <a:bodyPr/>
          <a:lstStyle/>
          <a:p>
            <a:endParaRPr lang="fr-FR"/>
          </a:p>
        </p:txBody>
      </p:sp>
      <p:sp>
        <p:nvSpPr>
          <p:cNvPr id="7" name="Espace réservé du numéro de diapositive 6">
            <a:extLst>
              <a:ext uri="{FF2B5EF4-FFF2-40B4-BE49-F238E27FC236}">
                <a16:creationId xmlns:a16="http://schemas.microsoft.com/office/drawing/2014/main" id="{6672ABB6-C4DE-1BAB-08FB-3F8B544158D7}"/>
              </a:ext>
            </a:extLst>
          </p:cNvPr>
          <p:cNvSpPr>
            <a:spLocks noGrp="1"/>
          </p:cNvSpPr>
          <p:nvPr>
            <p:ph type="sldNum" sz="quarter" idx="28"/>
          </p:nvPr>
        </p:nvSpPr>
        <p:spPr>
          <a:xfrm>
            <a:off x="7632700" y="20373975"/>
            <a:ext cx="879475" cy="736600"/>
          </a:xfrm>
        </p:spPr>
        <p:txBody>
          <a:bodyPr/>
          <a:lstStyle>
            <a:lvl1pPr algn="ctr">
              <a:defRPr sz="1600">
                <a:solidFill>
                  <a:srgbClr val="4A452A"/>
                </a:solidFill>
              </a:defRPr>
            </a:lvl1pPr>
          </a:lstStyle>
          <a:p>
            <a:r>
              <a:rPr lang="fr-FR" dirty="0"/>
              <a:t>page</a:t>
            </a:r>
          </a:p>
        </p:txBody>
      </p:sp>
    </p:spTree>
    <p:extLst>
      <p:ext uri="{BB962C8B-B14F-4D97-AF65-F5344CB8AC3E}">
        <p14:creationId xmlns:p14="http://schemas.microsoft.com/office/powerpoint/2010/main" val="1685649324"/>
      </p:ext>
    </p:extLst>
  </p:cSld>
  <p:clrMapOvr>
    <a:masterClrMapping/>
  </p:clrMapOvr>
  <p:extLst>
    <p:ext uri="{DCECCB84-F9BA-43D5-87BE-67443E8EF086}">
      <p15:sldGuideLst xmlns:p15="http://schemas.microsoft.com/office/powerpoint/2012/main">
        <p15:guide id="1" orient="horz" pos="6732">
          <p15:clr>
            <a:srgbClr val="FBAE40"/>
          </p15:clr>
        </p15:guide>
        <p15:guide id="2" pos="4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6.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u titre 6">
            <a:extLst>
              <a:ext uri="{FF2B5EF4-FFF2-40B4-BE49-F238E27FC236}">
                <a16:creationId xmlns:a16="http://schemas.microsoft.com/office/drawing/2014/main" id="{D305C782-3068-C9F5-E1D8-50B057AA4B07}"/>
              </a:ext>
            </a:extLst>
          </p:cNvPr>
          <p:cNvSpPr>
            <a:spLocks noGrp="1"/>
          </p:cNvSpPr>
          <p:nvPr>
            <p:ph type="title"/>
          </p:nvPr>
        </p:nvSpPr>
        <p:spPr>
          <a:xfrm>
            <a:off x="1039813" y="5557838"/>
            <a:ext cx="13034962" cy="3992562"/>
          </a:xfrm>
          <a:prstGeom prst="rect">
            <a:avLst/>
          </a:prstGeom>
        </p:spPr>
        <p:txBody>
          <a:bodyPr vert="horz" lIns="91440" tIns="45720" rIns="91440" bIns="45720" rtlCol="0" anchor="ctr">
            <a:normAutofit/>
          </a:bodyPr>
          <a:lstStyle/>
          <a:p>
            <a:r>
              <a:rPr lang="fr-FR" dirty="0"/>
              <a:t>Modifiez le style du titre</a:t>
            </a:r>
          </a:p>
        </p:txBody>
      </p:sp>
      <p:sp>
        <p:nvSpPr>
          <p:cNvPr id="9" name="Espace réservé du pied de page 8">
            <a:extLst>
              <a:ext uri="{FF2B5EF4-FFF2-40B4-BE49-F238E27FC236}">
                <a16:creationId xmlns:a16="http://schemas.microsoft.com/office/drawing/2014/main" id="{6D5FEF81-2091-694D-F8BD-75342F457B92}"/>
              </a:ext>
            </a:extLst>
          </p:cNvPr>
          <p:cNvSpPr>
            <a:spLocks noGrp="1"/>
          </p:cNvSpPr>
          <p:nvPr>
            <p:ph type="ftr" sz="quarter" idx="3"/>
          </p:nvPr>
        </p:nvSpPr>
        <p:spPr>
          <a:xfrm>
            <a:off x="1038226" y="19810413"/>
            <a:ext cx="12157074" cy="11382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10" name="Espace réservé du numéro de diapositive 9">
            <a:extLst>
              <a:ext uri="{FF2B5EF4-FFF2-40B4-BE49-F238E27FC236}">
                <a16:creationId xmlns:a16="http://schemas.microsoft.com/office/drawing/2014/main" id="{85E14676-D673-C02D-EB04-9326AE7FDF86}"/>
              </a:ext>
            </a:extLst>
          </p:cNvPr>
          <p:cNvSpPr>
            <a:spLocks noGrp="1"/>
          </p:cNvSpPr>
          <p:nvPr>
            <p:ph type="sldNum" sz="quarter" idx="4"/>
          </p:nvPr>
        </p:nvSpPr>
        <p:spPr>
          <a:xfrm>
            <a:off x="13195300" y="19810413"/>
            <a:ext cx="879475" cy="1138237"/>
          </a:xfrm>
          <a:prstGeom prst="rect">
            <a:avLst/>
          </a:prstGeom>
        </p:spPr>
        <p:txBody>
          <a:bodyPr vert="horz" lIns="91440" tIns="45720" rIns="91440" bIns="45720" rtlCol="0" anchor="ctr"/>
          <a:lstStyle>
            <a:lvl1pPr algn="r">
              <a:defRPr sz="1200">
                <a:solidFill>
                  <a:schemeClr val="tx1">
                    <a:tint val="75000"/>
                  </a:schemeClr>
                </a:solidFill>
              </a:defRPr>
            </a:lvl1pPr>
          </a:lstStyle>
          <a:p>
            <a:fld id="{46528C60-3787-4315-9B8A-2A1F65435510}" type="slidenum">
              <a:rPr lang="fr-FR" smtClean="0"/>
              <a:t>‹N°›</a:t>
            </a:fld>
            <a:endParaRPr lang="fr-FR"/>
          </a:p>
        </p:txBody>
      </p:sp>
      <p:sp>
        <p:nvSpPr>
          <p:cNvPr id="12" name="Espace réservé du texte 11">
            <a:extLst>
              <a:ext uri="{FF2B5EF4-FFF2-40B4-BE49-F238E27FC236}">
                <a16:creationId xmlns:a16="http://schemas.microsoft.com/office/drawing/2014/main" id="{6B3BB4F3-C6B0-4178-7440-60A09102E044}"/>
              </a:ext>
            </a:extLst>
          </p:cNvPr>
          <p:cNvSpPr>
            <a:spLocks noGrp="1"/>
          </p:cNvSpPr>
          <p:nvPr>
            <p:ph type="body" idx="1"/>
          </p:nvPr>
        </p:nvSpPr>
        <p:spPr>
          <a:xfrm>
            <a:off x="7554912" y="9975850"/>
            <a:ext cx="6518275" cy="1701800"/>
          </a:xfrm>
          <a:prstGeom prst="rect">
            <a:avLst/>
          </a:prstGeom>
        </p:spPr>
        <p:txBody>
          <a:bodyPr vert="horz" lIns="91440" tIns="45720" rIns="91440" bIns="45720" rtlCol="0">
            <a:normAutofit/>
          </a:bodyPr>
          <a:lstStyle/>
          <a:p>
            <a:pPr lvl="0"/>
            <a:r>
              <a:rPr lang="fr-FR" dirty="0"/>
              <a:t>Cliquez pour modifier les styles du texte du masque</a:t>
            </a:r>
          </a:p>
        </p:txBody>
      </p:sp>
    </p:spTree>
  </p:cSld>
  <p:clrMap bg1="lt1" tx1="dk1" bg2="lt2" tx2="dk2" accent1="accent1" accent2="accent2" accent3="accent3" accent4="accent4" accent5="accent5" accent6="accent6" hlink="hlink" folHlink="folHlink"/>
  <p:sldLayoutIdLst>
    <p:sldLayoutId id="2147483698" r:id="rId1"/>
    <p:sldLayoutId id="2147483650" r:id="rId2"/>
    <p:sldLayoutId id="2147483739" r:id="rId3"/>
    <p:sldLayoutId id="2147483737" r:id="rId4"/>
    <p:sldLayoutId id="2147483738" r:id="rId5"/>
    <p:sldLayoutId id="2147483742" r:id="rId6"/>
    <p:sldLayoutId id="2147483741" r:id="rId7"/>
    <p:sldLayoutId id="2147483723" r:id="rId8"/>
    <p:sldLayoutId id="2147483743" r:id="rId9"/>
    <p:sldLayoutId id="2147483744" r:id="rId10"/>
    <p:sldLayoutId id="2147483740" r:id="rId11"/>
    <p:sldLayoutId id="2147483652" r:id="rId12"/>
  </p:sldLayoutIdLst>
  <p:hf hdr="0" ftr="0" dt="0"/>
  <p:txStyles>
    <p:titleStyle>
      <a:lvl1pPr algn="ctr" defTabSz="914400" rtl="0" eaLnBrk="1" latinLnBrk="0" hangingPunct="1">
        <a:spcBef>
          <a:spcPct val="0"/>
        </a:spcBef>
        <a:buNone/>
        <a:defRPr sz="8000"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1275B0-7F5F-5488-FC77-CDC099F8AD47}"/>
              </a:ext>
            </a:extLst>
          </p:cNvPr>
          <p:cNvSpPr>
            <a:spLocks noGrp="1"/>
          </p:cNvSpPr>
          <p:nvPr>
            <p:ph type="title"/>
          </p:nvPr>
        </p:nvSpPr>
        <p:spPr>
          <a:xfrm>
            <a:off x="1039813" y="1138238"/>
            <a:ext cx="13034962" cy="41306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C24E9E4-B25A-2B4E-EC8E-E46B105CCC04}"/>
              </a:ext>
            </a:extLst>
          </p:cNvPr>
          <p:cNvSpPr>
            <a:spLocks noGrp="1"/>
          </p:cNvSpPr>
          <p:nvPr>
            <p:ph type="body" idx="1"/>
          </p:nvPr>
        </p:nvSpPr>
        <p:spPr>
          <a:xfrm>
            <a:off x="1039813" y="5689600"/>
            <a:ext cx="13034962" cy="1356201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A039C3B-5298-01F7-B4F4-573246D76799}"/>
              </a:ext>
            </a:extLst>
          </p:cNvPr>
          <p:cNvSpPr>
            <a:spLocks noGrp="1"/>
          </p:cNvSpPr>
          <p:nvPr>
            <p:ph type="dt" sz="half" idx="2"/>
          </p:nvPr>
        </p:nvSpPr>
        <p:spPr>
          <a:xfrm>
            <a:off x="1039813" y="19810413"/>
            <a:ext cx="3400425" cy="11382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7D656ED8-EA44-A5E2-3512-B55668287D08}"/>
              </a:ext>
            </a:extLst>
          </p:cNvPr>
          <p:cNvSpPr>
            <a:spLocks noGrp="1"/>
          </p:cNvSpPr>
          <p:nvPr>
            <p:ph type="ftr" sz="quarter" idx="3"/>
          </p:nvPr>
        </p:nvSpPr>
        <p:spPr>
          <a:xfrm>
            <a:off x="5006975" y="19810413"/>
            <a:ext cx="5100638" cy="11382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58788F8-095D-A28E-8582-3A9597B93E9D}"/>
              </a:ext>
            </a:extLst>
          </p:cNvPr>
          <p:cNvSpPr>
            <a:spLocks noGrp="1"/>
          </p:cNvSpPr>
          <p:nvPr>
            <p:ph type="sldNum" sz="quarter" idx="4"/>
          </p:nvPr>
        </p:nvSpPr>
        <p:spPr>
          <a:xfrm>
            <a:off x="10674350" y="19810413"/>
            <a:ext cx="3400425" cy="1138237"/>
          </a:xfrm>
          <a:prstGeom prst="rect">
            <a:avLst/>
          </a:prstGeom>
        </p:spPr>
        <p:txBody>
          <a:bodyPr vert="horz" lIns="91440" tIns="45720" rIns="91440" bIns="45720" rtlCol="0" anchor="ctr"/>
          <a:lstStyle>
            <a:lvl1pPr algn="r">
              <a:defRPr sz="1200">
                <a:solidFill>
                  <a:schemeClr val="tx1">
                    <a:tint val="75000"/>
                  </a:schemeClr>
                </a:solidFill>
              </a:defRPr>
            </a:lvl1pPr>
          </a:lstStyle>
          <a:p>
            <a:fld id="{A6F5ADEF-53A6-450B-85EE-0D0FEF7270F1}" type="slidenum">
              <a:rPr lang="fr-FR" smtClean="0"/>
              <a:t>‹N°›</a:t>
            </a:fld>
            <a:endParaRPr lang="fr-FR"/>
          </a:p>
        </p:txBody>
      </p:sp>
    </p:spTree>
    <p:extLst>
      <p:ext uri="{BB962C8B-B14F-4D97-AF65-F5344CB8AC3E}">
        <p14:creationId xmlns:p14="http://schemas.microsoft.com/office/powerpoint/2010/main" val="182545425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9" r:id="rId3"/>
    <p:sldLayoutId id="2147483730" r:id="rId4"/>
    <p:sldLayoutId id="2147483732" r:id="rId5"/>
    <p:sldLayoutId id="2147483733" r:id="rId6"/>
    <p:sldLayoutId id="214748373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30C4BAA-5B5F-F1FF-4C07-D1C5C3E76E08}"/>
              </a:ext>
            </a:extLst>
          </p:cNvPr>
          <p:cNvSpPr>
            <a:spLocks noGrp="1"/>
          </p:cNvSpPr>
          <p:nvPr>
            <p:ph type="title"/>
          </p:nvPr>
        </p:nvSpPr>
        <p:spPr>
          <a:xfrm>
            <a:off x="1039813" y="1138238"/>
            <a:ext cx="13034962" cy="41306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E9BD66-5694-B5A7-DACA-F930523825D8}"/>
              </a:ext>
            </a:extLst>
          </p:cNvPr>
          <p:cNvSpPr>
            <a:spLocks noGrp="1"/>
          </p:cNvSpPr>
          <p:nvPr>
            <p:ph type="body" idx="1"/>
          </p:nvPr>
        </p:nvSpPr>
        <p:spPr>
          <a:xfrm>
            <a:off x="8547099" y="5689601"/>
            <a:ext cx="5527675" cy="537845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9D5A7B-62F0-8E60-9A7A-BE5E773A2E4E}"/>
              </a:ext>
            </a:extLst>
          </p:cNvPr>
          <p:cNvSpPr>
            <a:spLocks noGrp="1"/>
          </p:cNvSpPr>
          <p:nvPr>
            <p:ph type="dt" sz="half" idx="2"/>
          </p:nvPr>
        </p:nvSpPr>
        <p:spPr>
          <a:xfrm>
            <a:off x="1039813" y="19810413"/>
            <a:ext cx="3400425" cy="11382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F44405A9-1024-B137-C7E5-104F53596DC4}"/>
              </a:ext>
            </a:extLst>
          </p:cNvPr>
          <p:cNvSpPr>
            <a:spLocks noGrp="1"/>
          </p:cNvSpPr>
          <p:nvPr>
            <p:ph type="ftr" sz="quarter" idx="3"/>
          </p:nvPr>
        </p:nvSpPr>
        <p:spPr>
          <a:xfrm>
            <a:off x="5006975" y="19810413"/>
            <a:ext cx="5100638" cy="11382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8C0D6A-48B0-7C72-D13C-2CD9E2CB6F22}"/>
              </a:ext>
            </a:extLst>
          </p:cNvPr>
          <p:cNvSpPr>
            <a:spLocks noGrp="1"/>
          </p:cNvSpPr>
          <p:nvPr>
            <p:ph type="sldNum" sz="quarter" idx="4"/>
          </p:nvPr>
        </p:nvSpPr>
        <p:spPr>
          <a:xfrm>
            <a:off x="10674350" y="19810413"/>
            <a:ext cx="3400425" cy="1138237"/>
          </a:xfrm>
          <a:prstGeom prst="rect">
            <a:avLst/>
          </a:prstGeom>
        </p:spPr>
        <p:txBody>
          <a:bodyPr vert="horz" lIns="91440" tIns="45720" rIns="91440" bIns="45720" rtlCol="0" anchor="ctr"/>
          <a:lstStyle>
            <a:lvl1pPr algn="r">
              <a:defRPr sz="1200">
                <a:solidFill>
                  <a:schemeClr val="tx1">
                    <a:tint val="75000"/>
                  </a:schemeClr>
                </a:solidFill>
              </a:defRPr>
            </a:lvl1pPr>
          </a:lstStyle>
          <a:p>
            <a:fld id="{B5D672FA-A896-4A25-93C5-4EAD5CFBCF70}" type="slidenum">
              <a:rPr lang="fr-FR" smtClean="0"/>
              <a:t>‹N°›</a:t>
            </a:fld>
            <a:endParaRPr lang="fr-FR"/>
          </a:p>
        </p:txBody>
      </p:sp>
    </p:spTree>
    <p:extLst>
      <p:ext uri="{BB962C8B-B14F-4D97-AF65-F5344CB8AC3E}">
        <p14:creationId xmlns:p14="http://schemas.microsoft.com/office/powerpoint/2010/main" val="35972646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330DF68-F016-86A7-8445-EE83820FCFE2}"/>
              </a:ext>
            </a:extLst>
          </p:cNvPr>
          <p:cNvSpPr>
            <a:spLocks noGrp="1"/>
          </p:cNvSpPr>
          <p:nvPr>
            <p:ph type="title"/>
          </p:nvPr>
        </p:nvSpPr>
        <p:spPr>
          <a:xfrm>
            <a:off x="1039813" y="1138238"/>
            <a:ext cx="13034962" cy="41306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7C385FC-D298-873A-D696-22953AF8E6B8}"/>
              </a:ext>
            </a:extLst>
          </p:cNvPr>
          <p:cNvSpPr>
            <a:spLocks noGrp="1"/>
          </p:cNvSpPr>
          <p:nvPr>
            <p:ph type="body" idx="1"/>
          </p:nvPr>
        </p:nvSpPr>
        <p:spPr>
          <a:xfrm>
            <a:off x="1039813" y="5689600"/>
            <a:ext cx="13034962" cy="135620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DDC27B-29AD-5154-BD3E-7027ED98519E}"/>
              </a:ext>
            </a:extLst>
          </p:cNvPr>
          <p:cNvSpPr>
            <a:spLocks noGrp="1"/>
          </p:cNvSpPr>
          <p:nvPr>
            <p:ph type="dt" sz="half" idx="2"/>
          </p:nvPr>
        </p:nvSpPr>
        <p:spPr>
          <a:xfrm>
            <a:off x="1039813" y="19810413"/>
            <a:ext cx="3400425" cy="11382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93726EBA-9797-7B43-D8D8-313036F44346}"/>
              </a:ext>
            </a:extLst>
          </p:cNvPr>
          <p:cNvSpPr>
            <a:spLocks noGrp="1"/>
          </p:cNvSpPr>
          <p:nvPr>
            <p:ph type="ftr" sz="quarter" idx="3"/>
          </p:nvPr>
        </p:nvSpPr>
        <p:spPr>
          <a:xfrm>
            <a:off x="5006975" y="19810413"/>
            <a:ext cx="5100638" cy="11382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5761C90-1756-6EF6-3FF6-C964A07490B1}"/>
              </a:ext>
            </a:extLst>
          </p:cNvPr>
          <p:cNvSpPr>
            <a:spLocks noGrp="1"/>
          </p:cNvSpPr>
          <p:nvPr>
            <p:ph type="sldNum" sz="quarter" idx="4"/>
          </p:nvPr>
        </p:nvSpPr>
        <p:spPr>
          <a:xfrm>
            <a:off x="10674350" y="19810413"/>
            <a:ext cx="3400425" cy="1138237"/>
          </a:xfrm>
          <a:prstGeom prst="rect">
            <a:avLst/>
          </a:prstGeom>
        </p:spPr>
        <p:txBody>
          <a:bodyPr vert="horz" lIns="91440" tIns="45720" rIns="91440" bIns="45720" rtlCol="0" anchor="ctr"/>
          <a:lstStyle>
            <a:lvl1pPr algn="r">
              <a:defRPr sz="1200">
                <a:solidFill>
                  <a:schemeClr val="tx1">
                    <a:tint val="75000"/>
                  </a:schemeClr>
                </a:solidFill>
              </a:defRPr>
            </a:lvl1pPr>
          </a:lstStyle>
          <a:p>
            <a:fld id="{540755F4-40A7-4DE2-A21A-AAD747389405}" type="slidenum">
              <a:rPr lang="fr-FR" smtClean="0"/>
              <a:t>‹N°›</a:t>
            </a:fld>
            <a:endParaRPr lang="fr-FR"/>
          </a:p>
        </p:txBody>
      </p:sp>
      <p:sp>
        <p:nvSpPr>
          <p:cNvPr id="7" name="Espace réservé du numéro de diapositive 6">
            <a:extLst>
              <a:ext uri="{FF2B5EF4-FFF2-40B4-BE49-F238E27FC236}">
                <a16:creationId xmlns:a16="http://schemas.microsoft.com/office/drawing/2014/main" id="{7573231F-6007-D8EF-CA2E-AFD6B3F81565}"/>
              </a:ext>
            </a:extLst>
          </p:cNvPr>
          <p:cNvSpPr txBox="1">
            <a:spLocks/>
          </p:cNvSpPr>
          <p:nvPr userDrawn="1"/>
        </p:nvSpPr>
        <p:spPr>
          <a:xfrm>
            <a:off x="7632700" y="20373975"/>
            <a:ext cx="879475" cy="736600"/>
          </a:xfrm>
          <a:prstGeom prst="rect">
            <a:avLst/>
          </a:prstGeom>
        </p:spPr>
        <p:txBody>
          <a:bodyPr/>
          <a:lstStyle>
            <a:defPPr>
              <a:defRPr lang="en-US"/>
            </a:defPPr>
            <a:lvl1pPr marL="0" algn="ctr" defTabSz="914400" rtl="0" eaLnBrk="1" latinLnBrk="0" hangingPunct="1">
              <a:defRPr sz="1600" kern="1200">
                <a:solidFill>
                  <a:srgbClr val="4A452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page</a:t>
            </a:r>
            <a:endParaRPr lang="fr-FR" dirty="0"/>
          </a:p>
        </p:txBody>
      </p:sp>
    </p:spTree>
    <p:extLst>
      <p:ext uri="{BB962C8B-B14F-4D97-AF65-F5344CB8AC3E}">
        <p14:creationId xmlns:p14="http://schemas.microsoft.com/office/powerpoint/2010/main" val="1005132786"/>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30C4BAA-5B5F-F1FF-4C07-D1C5C3E76E08}"/>
              </a:ext>
            </a:extLst>
          </p:cNvPr>
          <p:cNvSpPr>
            <a:spLocks noGrp="1"/>
          </p:cNvSpPr>
          <p:nvPr>
            <p:ph type="title"/>
          </p:nvPr>
        </p:nvSpPr>
        <p:spPr>
          <a:xfrm>
            <a:off x="1039813" y="1138238"/>
            <a:ext cx="13034962" cy="41306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E9BD66-5694-B5A7-DACA-F930523825D8}"/>
              </a:ext>
            </a:extLst>
          </p:cNvPr>
          <p:cNvSpPr>
            <a:spLocks noGrp="1"/>
          </p:cNvSpPr>
          <p:nvPr>
            <p:ph type="body" idx="1"/>
          </p:nvPr>
        </p:nvSpPr>
        <p:spPr>
          <a:xfrm>
            <a:off x="8547099" y="5689601"/>
            <a:ext cx="5527675" cy="537845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9D5A7B-62F0-8E60-9A7A-BE5E773A2E4E}"/>
              </a:ext>
            </a:extLst>
          </p:cNvPr>
          <p:cNvSpPr>
            <a:spLocks noGrp="1"/>
          </p:cNvSpPr>
          <p:nvPr>
            <p:ph type="dt" sz="half" idx="2"/>
          </p:nvPr>
        </p:nvSpPr>
        <p:spPr>
          <a:xfrm>
            <a:off x="1039813" y="19810413"/>
            <a:ext cx="3400425" cy="11382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F44405A9-1024-B137-C7E5-104F53596DC4}"/>
              </a:ext>
            </a:extLst>
          </p:cNvPr>
          <p:cNvSpPr>
            <a:spLocks noGrp="1"/>
          </p:cNvSpPr>
          <p:nvPr>
            <p:ph type="ftr" sz="quarter" idx="3"/>
          </p:nvPr>
        </p:nvSpPr>
        <p:spPr>
          <a:xfrm>
            <a:off x="5006975" y="19810413"/>
            <a:ext cx="5100638" cy="11382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8C0D6A-48B0-7C72-D13C-2CD9E2CB6F22}"/>
              </a:ext>
            </a:extLst>
          </p:cNvPr>
          <p:cNvSpPr>
            <a:spLocks noGrp="1"/>
          </p:cNvSpPr>
          <p:nvPr>
            <p:ph type="sldNum" sz="quarter" idx="4"/>
          </p:nvPr>
        </p:nvSpPr>
        <p:spPr>
          <a:xfrm>
            <a:off x="10674350" y="19810413"/>
            <a:ext cx="3400425" cy="1138237"/>
          </a:xfrm>
          <a:prstGeom prst="rect">
            <a:avLst/>
          </a:prstGeom>
        </p:spPr>
        <p:txBody>
          <a:bodyPr vert="horz" lIns="91440" tIns="45720" rIns="91440" bIns="45720" rtlCol="0" anchor="ctr"/>
          <a:lstStyle>
            <a:lvl1pPr algn="r">
              <a:defRPr sz="1200">
                <a:solidFill>
                  <a:schemeClr val="tx1">
                    <a:tint val="75000"/>
                  </a:schemeClr>
                </a:solidFill>
              </a:defRPr>
            </a:lvl1pPr>
          </a:lstStyle>
          <a:p>
            <a:fld id="{B5D672FA-A896-4A25-93C5-4EAD5CFBCF70}" type="slidenum">
              <a:rPr lang="fr-FR" smtClean="0"/>
              <a:t>‹N°›</a:t>
            </a:fld>
            <a:endParaRPr lang="fr-FR"/>
          </a:p>
        </p:txBody>
      </p:sp>
    </p:spTree>
    <p:extLst>
      <p:ext uri="{BB962C8B-B14F-4D97-AF65-F5344CB8AC3E}">
        <p14:creationId xmlns:p14="http://schemas.microsoft.com/office/powerpoint/2010/main" val="11492758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30C4BAA-5B5F-F1FF-4C07-D1C5C3E76E08}"/>
              </a:ext>
            </a:extLst>
          </p:cNvPr>
          <p:cNvSpPr>
            <a:spLocks noGrp="1"/>
          </p:cNvSpPr>
          <p:nvPr>
            <p:ph type="title"/>
          </p:nvPr>
        </p:nvSpPr>
        <p:spPr>
          <a:xfrm>
            <a:off x="1039813" y="1138238"/>
            <a:ext cx="13034962" cy="41306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E9BD66-5694-B5A7-DACA-F930523825D8}"/>
              </a:ext>
            </a:extLst>
          </p:cNvPr>
          <p:cNvSpPr>
            <a:spLocks noGrp="1"/>
          </p:cNvSpPr>
          <p:nvPr>
            <p:ph type="body" idx="1"/>
          </p:nvPr>
        </p:nvSpPr>
        <p:spPr>
          <a:xfrm>
            <a:off x="8547099" y="5689601"/>
            <a:ext cx="5527675" cy="537845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9D5A7B-62F0-8E60-9A7A-BE5E773A2E4E}"/>
              </a:ext>
            </a:extLst>
          </p:cNvPr>
          <p:cNvSpPr>
            <a:spLocks noGrp="1"/>
          </p:cNvSpPr>
          <p:nvPr>
            <p:ph type="dt" sz="half" idx="2"/>
          </p:nvPr>
        </p:nvSpPr>
        <p:spPr>
          <a:xfrm>
            <a:off x="1039813" y="19810413"/>
            <a:ext cx="3400425" cy="11382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F44405A9-1024-B137-C7E5-104F53596DC4}"/>
              </a:ext>
            </a:extLst>
          </p:cNvPr>
          <p:cNvSpPr>
            <a:spLocks noGrp="1"/>
          </p:cNvSpPr>
          <p:nvPr>
            <p:ph type="ftr" sz="quarter" idx="3"/>
          </p:nvPr>
        </p:nvSpPr>
        <p:spPr>
          <a:xfrm>
            <a:off x="5006975" y="19810413"/>
            <a:ext cx="5100638" cy="11382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48C0D6A-48B0-7C72-D13C-2CD9E2CB6F22}"/>
              </a:ext>
            </a:extLst>
          </p:cNvPr>
          <p:cNvSpPr>
            <a:spLocks noGrp="1"/>
          </p:cNvSpPr>
          <p:nvPr>
            <p:ph type="sldNum" sz="quarter" idx="4"/>
          </p:nvPr>
        </p:nvSpPr>
        <p:spPr>
          <a:xfrm>
            <a:off x="10674350" y="19810413"/>
            <a:ext cx="3400425" cy="1138237"/>
          </a:xfrm>
          <a:prstGeom prst="rect">
            <a:avLst/>
          </a:prstGeom>
        </p:spPr>
        <p:txBody>
          <a:bodyPr vert="horz" lIns="91440" tIns="45720" rIns="91440" bIns="45720" rtlCol="0" anchor="ctr"/>
          <a:lstStyle>
            <a:lvl1pPr algn="r">
              <a:defRPr sz="1200">
                <a:solidFill>
                  <a:schemeClr val="tx1">
                    <a:tint val="75000"/>
                  </a:schemeClr>
                </a:solidFill>
              </a:defRPr>
            </a:lvl1pPr>
          </a:lstStyle>
          <a:p>
            <a:fld id="{B5D672FA-A896-4A25-93C5-4EAD5CFBCF70}" type="slidenum">
              <a:rPr lang="fr-FR" smtClean="0"/>
              <a:t>‹N°›</a:t>
            </a:fld>
            <a:endParaRPr lang="fr-FR"/>
          </a:p>
        </p:txBody>
      </p:sp>
    </p:spTree>
    <p:extLst>
      <p:ext uri="{BB962C8B-B14F-4D97-AF65-F5344CB8AC3E}">
        <p14:creationId xmlns:p14="http://schemas.microsoft.com/office/powerpoint/2010/main" val="51937073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3.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9F04691D-359D-E59C-1518-83DF231F5CD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63537D8-9B28-482E-7E6B-88C10BA3011F}"/>
              </a:ext>
            </a:extLst>
          </p:cNvPr>
          <p:cNvGrpSpPr/>
          <p:nvPr/>
        </p:nvGrpSpPr>
        <p:grpSpPr>
          <a:xfrm>
            <a:off x="1132158" y="3854512"/>
            <a:ext cx="5937220" cy="6377526"/>
            <a:chOff x="0" y="0"/>
            <a:chExt cx="1039498" cy="1031651"/>
          </a:xfrm>
        </p:grpSpPr>
        <p:sp>
          <p:nvSpPr>
            <p:cNvPr id="3" name="Freeform 3">
              <a:extLst>
                <a:ext uri="{FF2B5EF4-FFF2-40B4-BE49-F238E27FC236}">
                  <a16:creationId xmlns:a16="http://schemas.microsoft.com/office/drawing/2014/main" id="{429B4C4D-D8E0-4004-5876-B6672CD7AA41}"/>
                </a:ext>
              </a:extLst>
            </p:cNvPr>
            <p:cNvSpPr/>
            <p:nvPr/>
          </p:nvSpPr>
          <p:spPr>
            <a:xfrm>
              <a:off x="0" y="0"/>
              <a:ext cx="1039498" cy="1031651"/>
            </a:xfrm>
            <a:custGeom>
              <a:avLst/>
              <a:gdLst/>
              <a:ahLst/>
              <a:cxnLst/>
              <a:rect l="l" t="t" r="r" b="b"/>
              <a:pathLst>
                <a:path w="1039498" h="1031651">
                  <a:moveTo>
                    <a:pt x="98757" y="0"/>
                  </a:moveTo>
                  <a:lnTo>
                    <a:pt x="940741" y="0"/>
                  </a:lnTo>
                  <a:cubicBezTo>
                    <a:pt x="966933" y="0"/>
                    <a:pt x="992052" y="10405"/>
                    <a:pt x="1010572" y="28925"/>
                  </a:cubicBezTo>
                  <a:cubicBezTo>
                    <a:pt x="1029093" y="47446"/>
                    <a:pt x="1039498" y="72565"/>
                    <a:pt x="1039498" y="98757"/>
                  </a:cubicBezTo>
                  <a:lnTo>
                    <a:pt x="1039498" y="932894"/>
                  </a:lnTo>
                  <a:cubicBezTo>
                    <a:pt x="1039498" y="987436"/>
                    <a:pt x="995283" y="1031651"/>
                    <a:pt x="940741" y="1031651"/>
                  </a:cubicBezTo>
                  <a:lnTo>
                    <a:pt x="98757" y="1031651"/>
                  </a:lnTo>
                  <a:cubicBezTo>
                    <a:pt x="44215" y="1031651"/>
                    <a:pt x="0" y="987436"/>
                    <a:pt x="0" y="932894"/>
                  </a:cubicBezTo>
                  <a:lnTo>
                    <a:pt x="0" y="98757"/>
                  </a:lnTo>
                  <a:cubicBezTo>
                    <a:pt x="0" y="44215"/>
                    <a:pt x="44215" y="0"/>
                    <a:pt x="98757"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a:extLst>
                <a:ext uri="{FF2B5EF4-FFF2-40B4-BE49-F238E27FC236}">
                  <a16:creationId xmlns:a16="http://schemas.microsoft.com/office/drawing/2014/main" id="{18278E53-7E25-9880-C8FB-240A0252A47F}"/>
                </a:ext>
              </a:extLst>
            </p:cNvPr>
            <p:cNvSpPr txBox="1"/>
            <p:nvPr/>
          </p:nvSpPr>
          <p:spPr>
            <a:xfrm>
              <a:off x="0" y="9525"/>
              <a:ext cx="1039498" cy="1022126"/>
            </a:xfrm>
            <a:prstGeom prst="rect">
              <a:avLst/>
            </a:prstGeom>
          </p:spPr>
          <p:txBody>
            <a:bodyPr lIns="50800" tIns="50800" rIns="50800" bIns="50800" rtlCol="0" anchor="ctr"/>
            <a:lstStyle/>
            <a:p>
              <a:pPr marL="0" marR="0" lvl="0" indent="0" algn="ctr" defTabSz="914400" rtl="0" eaLnBrk="1" fontAlgn="auto" latinLnBrk="0" hangingPunct="1">
                <a:lnSpc>
                  <a:spcPts val="291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5">
            <a:extLst>
              <a:ext uri="{FF2B5EF4-FFF2-40B4-BE49-F238E27FC236}">
                <a16:creationId xmlns:a16="http://schemas.microsoft.com/office/drawing/2014/main" id="{0A53A99D-90CF-58E8-657C-F47D6D9F0B98}"/>
              </a:ext>
            </a:extLst>
          </p:cNvPr>
          <p:cNvGrpSpPr/>
          <p:nvPr/>
        </p:nvGrpSpPr>
        <p:grpSpPr>
          <a:xfrm>
            <a:off x="8261684" y="1002459"/>
            <a:ext cx="6085916" cy="8747434"/>
            <a:chOff x="0" y="0"/>
            <a:chExt cx="1090527" cy="1462818"/>
          </a:xfrm>
        </p:grpSpPr>
        <p:sp>
          <p:nvSpPr>
            <p:cNvPr id="6" name="Freeform 6">
              <a:extLst>
                <a:ext uri="{FF2B5EF4-FFF2-40B4-BE49-F238E27FC236}">
                  <a16:creationId xmlns:a16="http://schemas.microsoft.com/office/drawing/2014/main" id="{7DB926C2-8BC4-D904-5098-F518CBFB1028}"/>
                </a:ext>
              </a:extLst>
            </p:cNvPr>
            <p:cNvSpPr/>
            <p:nvPr/>
          </p:nvSpPr>
          <p:spPr>
            <a:xfrm>
              <a:off x="0" y="0"/>
              <a:ext cx="1090527" cy="1462818"/>
            </a:xfrm>
            <a:custGeom>
              <a:avLst/>
              <a:gdLst/>
              <a:ahLst/>
              <a:cxnLst/>
              <a:rect l="l" t="t" r="r" b="b"/>
              <a:pathLst>
                <a:path w="1090527" h="1462818">
                  <a:moveTo>
                    <a:pt x="94136" y="0"/>
                  </a:moveTo>
                  <a:lnTo>
                    <a:pt x="996392" y="0"/>
                  </a:lnTo>
                  <a:cubicBezTo>
                    <a:pt x="1021358" y="0"/>
                    <a:pt x="1045302" y="9918"/>
                    <a:pt x="1062956" y="27572"/>
                  </a:cubicBezTo>
                  <a:cubicBezTo>
                    <a:pt x="1080610" y="45226"/>
                    <a:pt x="1090527" y="69169"/>
                    <a:pt x="1090527" y="94136"/>
                  </a:cubicBezTo>
                  <a:lnTo>
                    <a:pt x="1090527" y="1368682"/>
                  </a:lnTo>
                  <a:cubicBezTo>
                    <a:pt x="1090527" y="1393648"/>
                    <a:pt x="1080610" y="1417592"/>
                    <a:pt x="1062956" y="1435246"/>
                  </a:cubicBezTo>
                  <a:cubicBezTo>
                    <a:pt x="1045302" y="1452900"/>
                    <a:pt x="1021358" y="1462818"/>
                    <a:pt x="996392" y="1462818"/>
                  </a:cubicBezTo>
                  <a:lnTo>
                    <a:pt x="94136" y="1462818"/>
                  </a:lnTo>
                  <a:cubicBezTo>
                    <a:pt x="69169" y="1462818"/>
                    <a:pt x="45226" y="1452900"/>
                    <a:pt x="27572" y="1435246"/>
                  </a:cubicBezTo>
                  <a:cubicBezTo>
                    <a:pt x="9918" y="1417592"/>
                    <a:pt x="0" y="1393648"/>
                    <a:pt x="0" y="1368682"/>
                  </a:cubicBezTo>
                  <a:lnTo>
                    <a:pt x="0" y="94136"/>
                  </a:lnTo>
                  <a:cubicBezTo>
                    <a:pt x="0" y="69169"/>
                    <a:pt x="9918" y="45226"/>
                    <a:pt x="27572" y="27572"/>
                  </a:cubicBezTo>
                  <a:cubicBezTo>
                    <a:pt x="45226" y="9918"/>
                    <a:pt x="69169" y="0"/>
                    <a:pt x="94136"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CE0D7268-6427-4230-8170-D47C60E451DE}"/>
                </a:ext>
              </a:extLst>
            </p:cNvPr>
            <p:cNvSpPr txBox="1"/>
            <p:nvPr/>
          </p:nvSpPr>
          <p:spPr>
            <a:xfrm>
              <a:off x="0" y="9525"/>
              <a:ext cx="1090527" cy="1453293"/>
            </a:xfrm>
            <a:prstGeom prst="rect">
              <a:avLst/>
            </a:prstGeom>
          </p:spPr>
          <p:txBody>
            <a:bodyPr lIns="50800" tIns="50800" rIns="50800" bIns="50800" rtlCol="0" anchor="ctr"/>
            <a:lstStyle/>
            <a:p>
              <a:pPr marL="0" marR="0" lvl="0" indent="0" algn="ctr" defTabSz="914400" rtl="0" eaLnBrk="1" fontAlgn="auto" latinLnBrk="0" hangingPunct="1">
                <a:lnSpc>
                  <a:spcPts val="291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8">
            <a:extLst>
              <a:ext uri="{FF2B5EF4-FFF2-40B4-BE49-F238E27FC236}">
                <a16:creationId xmlns:a16="http://schemas.microsoft.com/office/drawing/2014/main" id="{9DF765B6-BB77-8A5B-EA3B-97E5F8617E82}"/>
              </a:ext>
            </a:extLst>
          </p:cNvPr>
          <p:cNvGrpSpPr/>
          <p:nvPr/>
        </p:nvGrpSpPr>
        <p:grpSpPr>
          <a:xfrm>
            <a:off x="825033" y="10822497"/>
            <a:ext cx="6512019" cy="9184126"/>
            <a:chOff x="0" y="0"/>
            <a:chExt cx="1177485" cy="1779370"/>
          </a:xfrm>
        </p:grpSpPr>
        <p:sp>
          <p:nvSpPr>
            <p:cNvPr id="9" name="Freeform 9">
              <a:extLst>
                <a:ext uri="{FF2B5EF4-FFF2-40B4-BE49-F238E27FC236}">
                  <a16:creationId xmlns:a16="http://schemas.microsoft.com/office/drawing/2014/main" id="{B9EEDF08-A943-79DE-F044-FDFF17545320}"/>
                </a:ext>
              </a:extLst>
            </p:cNvPr>
            <p:cNvSpPr/>
            <p:nvPr/>
          </p:nvSpPr>
          <p:spPr>
            <a:xfrm>
              <a:off x="0" y="0"/>
              <a:ext cx="1177485" cy="1779370"/>
            </a:xfrm>
            <a:custGeom>
              <a:avLst/>
              <a:gdLst/>
              <a:ahLst/>
              <a:cxnLst/>
              <a:rect l="l" t="t" r="r" b="b"/>
              <a:pathLst>
                <a:path w="1177485" h="1779370">
                  <a:moveTo>
                    <a:pt x="87184" y="0"/>
                  </a:moveTo>
                  <a:lnTo>
                    <a:pt x="1090302" y="0"/>
                  </a:lnTo>
                  <a:cubicBezTo>
                    <a:pt x="1113424" y="0"/>
                    <a:pt x="1135600" y="9185"/>
                    <a:pt x="1151950" y="25536"/>
                  </a:cubicBezTo>
                  <a:cubicBezTo>
                    <a:pt x="1168300" y="41886"/>
                    <a:pt x="1177485" y="64061"/>
                    <a:pt x="1177485" y="87184"/>
                  </a:cubicBezTo>
                  <a:lnTo>
                    <a:pt x="1177485" y="1692186"/>
                  </a:lnTo>
                  <a:cubicBezTo>
                    <a:pt x="1177485" y="1715309"/>
                    <a:pt x="1168300" y="1737485"/>
                    <a:pt x="1151950" y="1753835"/>
                  </a:cubicBezTo>
                  <a:cubicBezTo>
                    <a:pt x="1135600" y="1770185"/>
                    <a:pt x="1113424" y="1779370"/>
                    <a:pt x="1090302" y="1779370"/>
                  </a:cubicBezTo>
                  <a:lnTo>
                    <a:pt x="87184" y="1779370"/>
                  </a:lnTo>
                  <a:cubicBezTo>
                    <a:pt x="39033" y="1779370"/>
                    <a:pt x="0" y="1740337"/>
                    <a:pt x="0" y="1692186"/>
                  </a:cubicBezTo>
                  <a:lnTo>
                    <a:pt x="0" y="87184"/>
                  </a:lnTo>
                  <a:cubicBezTo>
                    <a:pt x="0" y="64061"/>
                    <a:pt x="9185" y="41886"/>
                    <a:pt x="25536" y="25536"/>
                  </a:cubicBezTo>
                  <a:cubicBezTo>
                    <a:pt x="41886" y="9185"/>
                    <a:pt x="64061" y="0"/>
                    <a:pt x="87184"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10">
              <a:extLst>
                <a:ext uri="{FF2B5EF4-FFF2-40B4-BE49-F238E27FC236}">
                  <a16:creationId xmlns:a16="http://schemas.microsoft.com/office/drawing/2014/main" id="{07221832-7394-D391-208F-C54214F0C6FF}"/>
                </a:ext>
              </a:extLst>
            </p:cNvPr>
            <p:cNvSpPr txBox="1"/>
            <p:nvPr/>
          </p:nvSpPr>
          <p:spPr>
            <a:xfrm>
              <a:off x="0" y="9525"/>
              <a:ext cx="1177485" cy="1769845"/>
            </a:xfrm>
            <a:prstGeom prst="rect">
              <a:avLst/>
            </a:prstGeom>
          </p:spPr>
          <p:txBody>
            <a:bodyPr lIns="50800" tIns="50800" rIns="50800" bIns="50800" rtlCol="0" anchor="ctr"/>
            <a:lstStyle/>
            <a:p>
              <a:pPr marL="0" marR="0" lvl="0" indent="0" algn="ctr" defTabSz="914400" rtl="0" eaLnBrk="1" fontAlgn="auto" latinLnBrk="0" hangingPunct="1">
                <a:lnSpc>
                  <a:spcPts val="291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11">
            <a:extLst>
              <a:ext uri="{FF2B5EF4-FFF2-40B4-BE49-F238E27FC236}">
                <a16:creationId xmlns:a16="http://schemas.microsoft.com/office/drawing/2014/main" id="{A3BBA401-A677-73A3-051C-1E09FC21B4BF}"/>
              </a:ext>
            </a:extLst>
          </p:cNvPr>
          <p:cNvGrpSpPr/>
          <p:nvPr/>
        </p:nvGrpSpPr>
        <p:grpSpPr>
          <a:xfrm>
            <a:off x="7893983" y="10136391"/>
            <a:ext cx="6512019" cy="10293564"/>
            <a:chOff x="0" y="0"/>
            <a:chExt cx="1166880" cy="1765017"/>
          </a:xfrm>
        </p:grpSpPr>
        <p:sp>
          <p:nvSpPr>
            <p:cNvPr id="12" name="Freeform 12">
              <a:extLst>
                <a:ext uri="{FF2B5EF4-FFF2-40B4-BE49-F238E27FC236}">
                  <a16:creationId xmlns:a16="http://schemas.microsoft.com/office/drawing/2014/main" id="{1AC3804D-7E22-7C49-335C-C2FBFC6EED9F}"/>
                </a:ext>
              </a:extLst>
            </p:cNvPr>
            <p:cNvSpPr/>
            <p:nvPr/>
          </p:nvSpPr>
          <p:spPr>
            <a:xfrm>
              <a:off x="0" y="0"/>
              <a:ext cx="1166880" cy="1765017"/>
            </a:xfrm>
            <a:custGeom>
              <a:avLst/>
              <a:gdLst/>
              <a:ahLst/>
              <a:cxnLst/>
              <a:rect l="l" t="t" r="r" b="b"/>
              <a:pathLst>
                <a:path w="1166880" h="1765017">
                  <a:moveTo>
                    <a:pt x="87976" y="0"/>
                  </a:moveTo>
                  <a:lnTo>
                    <a:pt x="1078904" y="0"/>
                  </a:lnTo>
                  <a:cubicBezTo>
                    <a:pt x="1102237" y="0"/>
                    <a:pt x="1124614" y="9269"/>
                    <a:pt x="1141113" y="25768"/>
                  </a:cubicBezTo>
                  <a:cubicBezTo>
                    <a:pt x="1157611" y="42266"/>
                    <a:pt x="1166880" y="64643"/>
                    <a:pt x="1166880" y="87976"/>
                  </a:cubicBezTo>
                  <a:lnTo>
                    <a:pt x="1166880" y="1677041"/>
                  </a:lnTo>
                  <a:cubicBezTo>
                    <a:pt x="1166880" y="1725629"/>
                    <a:pt x="1127492" y="1765017"/>
                    <a:pt x="1078904" y="1765017"/>
                  </a:cubicBezTo>
                  <a:lnTo>
                    <a:pt x="87976" y="1765017"/>
                  </a:lnTo>
                  <a:cubicBezTo>
                    <a:pt x="39388" y="1765017"/>
                    <a:pt x="0" y="1725629"/>
                    <a:pt x="0" y="1677041"/>
                  </a:cubicBezTo>
                  <a:lnTo>
                    <a:pt x="0" y="87976"/>
                  </a:lnTo>
                  <a:cubicBezTo>
                    <a:pt x="0" y="39388"/>
                    <a:pt x="39388" y="0"/>
                    <a:pt x="87976"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3">
              <a:extLst>
                <a:ext uri="{FF2B5EF4-FFF2-40B4-BE49-F238E27FC236}">
                  <a16:creationId xmlns:a16="http://schemas.microsoft.com/office/drawing/2014/main" id="{44FDEA20-62E8-F7F7-0645-1127A75A03C9}"/>
                </a:ext>
              </a:extLst>
            </p:cNvPr>
            <p:cNvSpPr txBox="1"/>
            <p:nvPr/>
          </p:nvSpPr>
          <p:spPr>
            <a:xfrm>
              <a:off x="0" y="9525"/>
              <a:ext cx="1166880" cy="1755492"/>
            </a:xfrm>
            <a:prstGeom prst="rect">
              <a:avLst/>
            </a:prstGeom>
          </p:spPr>
          <p:txBody>
            <a:bodyPr lIns="50800" tIns="50800" rIns="50800" bIns="50800" rtlCol="0" anchor="ctr"/>
            <a:lstStyle/>
            <a:p>
              <a:pPr marL="0" marR="0" lvl="0" indent="0" algn="ctr" defTabSz="914400" rtl="0" eaLnBrk="1" fontAlgn="auto" latinLnBrk="0" hangingPunct="1">
                <a:lnSpc>
                  <a:spcPts val="291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 name="TextBox 14">
            <a:extLst>
              <a:ext uri="{FF2B5EF4-FFF2-40B4-BE49-F238E27FC236}">
                <a16:creationId xmlns:a16="http://schemas.microsoft.com/office/drawing/2014/main" id="{D99D1817-BF5D-2FF2-85AE-DDC59A399D09}"/>
              </a:ext>
            </a:extLst>
          </p:cNvPr>
          <p:cNvSpPr txBox="1"/>
          <p:nvPr/>
        </p:nvSpPr>
        <p:spPr>
          <a:xfrm rot="21045655">
            <a:off x="1348996" y="3319400"/>
            <a:ext cx="4815904" cy="597529"/>
          </a:xfrm>
          <a:prstGeom prst="rect">
            <a:avLst/>
          </a:prstGeom>
        </p:spPr>
        <p:txBody>
          <a:bodyPr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lang="en-US" sz="4411" spc="-88" dirty="0">
                <a:solidFill>
                  <a:prstClr val="white"/>
                </a:solidFill>
                <a:highlight>
                  <a:srgbClr val="5D5635"/>
                </a:highlight>
                <a:latin typeface="Calibri" panose="020F0502020204030204"/>
                <a:ea typeface="Garet"/>
                <a:cs typeface="Garet"/>
                <a:sym typeface="Garet"/>
              </a:rPr>
              <a:t>Objectif du dossier</a:t>
            </a:r>
            <a:endParaRPr kumimoji="0" lang="en-US" sz="4411" b="0" i="0" u="none" strike="noStrike" kern="1200" cap="none" spc="-88" normalizeH="0" baseline="0" noProof="0" dirty="0">
              <a:ln>
                <a:noFill/>
              </a:ln>
              <a:solidFill>
                <a:prstClr val="white"/>
              </a:solidFill>
              <a:effectLst/>
              <a:highlight>
                <a:srgbClr val="5D5635"/>
              </a:highlight>
              <a:uLnTx/>
              <a:uFillTx/>
              <a:latin typeface="Calibri" panose="020F0502020204030204"/>
              <a:ea typeface="Garet"/>
              <a:cs typeface="Garet"/>
              <a:sym typeface="Garet"/>
            </a:endParaRPr>
          </a:p>
        </p:txBody>
      </p:sp>
      <p:sp>
        <p:nvSpPr>
          <p:cNvPr id="16" name="TextBox 16">
            <a:extLst>
              <a:ext uri="{FF2B5EF4-FFF2-40B4-BE49-F238E27FC236}">
                <a16:creationId xmlns:a16="http://schemas.microsoft.com/office/drawing/2014/main" id="{04409F92-FB20-CED4-1256-97B2DC07EE57}"/>
              </a:ext>
            </a:extLst>
          </p:cNvPr>
          <p:cNvSpPr txBox="1"/>
          <p:nvPr/>
        </p:nvSpPr>
        <p:spPr>
          <a:xfrm>
            <a:off x="8780794" y="1429131"/>
            <a:ext cx="4916837" cy="861774"/>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43" normalizeH="0" baseline="0" noProof="0" dirty="0">
                <a:ln>
                  <a:noFill/>
                </a:ln>
                <a:solidFill>
                  <a:srgbClr val="628608"/>
                </a:solidFill>
                <a:effectLst/>
                <a:uLnTx/>
                <a:uFillTx/>
                <a:latin typeface="Calibri" panose="020F0502020204030204"/>
                <a:ea typeface="+mn-ea"/>
                <a:cs typeface="+mn-cs"/>
              </a:rPr>
              <a:t>Pourquoi présenter un dossier de candidature</a:t>
            </a:r>
            <a:r>
              <a:rPr lang="fr-FR" sz="2800" b="1" spc="-43" dirty="0">
                <a:solidFill>
                  <a:srgbClr val="628608"/>
                </a:solidFill>
                <a:latin typeface="Calibri" panose="020F0502020204030204"/>
              </a:rPr>
              <a:t> ?</a:t>
            </a:r>
            <a:endParaRPr kumimoji="0" lang="en-US" sz="2800" b="1" i="0" u="none" strike="noStrike" kern="1200" cap="none" spc="-43" normalizeH="0" baseline="0" noProof="0" dirty="0">
              <a:ln>
                <a:noFill/>
              </a:ln>
              <a:solidFill>
                <a:srgbClr val="1F5797"/>
              </a:solidFill>
              <a:effectLst/>
              <a:uLnTx/>
              <a:uFillTx/>
              <a:latin typeface="Calibri" panose="020F0502020204030204"/>
              <a:ea typeface="Garet Bold"/>
              <a:cs typeface="Garet Bold"/>
              <a:sym typeface="Garet Bold"/>
            </a:endParaRPr>
          </a:p>
        </p:txBody>
      </p:sp>
      <p:sp>
        <p:nvSpPr>
          <p:cNvPr id="17" name="TextBox 17">
            <a:extLst>
              <a:ext uri="{FF2B5EF4-FFF2-40B4-BE49-F238E27FC236}">
                <a16:creationId xmlns:a16="http://schemas.microsoft.com/office/drawing/2014/main" id="{BA79ECC7-38A1-6FC6-0286-57A80E72819C}"/>
              </a:ext>
            </a:extLst>
          </p:cNvPr>
          <p:cNvSpPr txBox="1"/>
          <p:nvPr/>
        </p:nvSpPr>
        <p:spPr>
          <a:xfrm>
            <a:off x="8429017" y="2388170"/>
            <a:ext cx="5791083" cy="6647974"/>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Tout d’abord, pour présenter la collectivité aux membres du Jury qui visiteront la commune.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Il présente ce qui est fait par les services concernés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(cadre de vie environnement, voirie, bâtiments, propreté, administratifs, manifestations, animations)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 dossier permet aux membres du jury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d’apprécier l’évolution</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de la collectivité dans la démarche d’amélioration de la qualité de vie proposée aux citoyens depuis son dernier passage (2 à 5 ans).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Il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montre différents aménagements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intéressants dans la collectivité mais que l’éloignement ou le planning horaire ne permettent pas d’aller visiter.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 dossier est précieux pour les membres du jury, il servira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d’aide-mémoire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pour la rédaction du rapport de visite.</a:t>
            </a:r>
          </a:p>
        </p:txBody>
      </p:sp>
      <p:sp>
        <p:nvSpPr>
          <p:cNvPr id="18" name="TextBox 18">
            <a:extLst>
              <a:ext uri="{FF2B5EF4-FFF2-40B4-BE49-F238E27FC236}">
                <a16:creationId xmlns:a16="http://schemas.microsoft.com/office/drawing/2014/main" id="{8AB615A1-6F94-CE44-B3CB-42E2C07B2A60}"/>
              </a:ext>
            </a:extLst>
          </p:cNvPr>
          <p:cNvSpPr txBox="1"/>
          <p:nvPr/>
        </p:nvSpPr>
        <p:spPr>
          <a:xfrm>
            <a:off x="881086" y="11942555"/>
            <a:ext cx="6208754" cy="7755969"/>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 projet requiert des informations qui se trouvent dans les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activités quotidiennes des différents services municipaux.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C’est par le biais de réunions de coordination qu’elles seront recueillies.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Ce travail permet de réunir les élus et techniciens pour faire un point général sur ce qui est fait au quotidien. C’est un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exercice de transversalité et de communication.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Les services (techniques, éducatifs, sociaux, culturels, et administratifs) fourniront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photos</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et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textes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(massifs fleuris, réalisations d’aménagements, évènements, animations et manifestations liés à la vie communale, articles de journaux, plans d’aménagements et projets).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 label des Villes et Villages Fleuris est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fédérateur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et réunit l’ensemble des forces vives de la collectivité afin de proposer un cadre de vie agréable et respectueux de la planète.</a:t>
            </a:r>
          </a:p>
        </p:txBody>
      </p:sp>
      <p:sp>
        <p:nvSpPr>
          <p:cNvPr id="19" name="TextBox 19">
            <a:extLst>
              <a:ext uri="{FF2B5EF4-FFF2-40B4-BE49-F238E27FC236}">
                <a16:creationId xmlns:a16="http://schemas.microsoft.com/office/drawing/2014/main" id="{E57B8F5C-B32D-304B-C44C-F74E0F94FF0D}"/>
              </a:ext>
            </a:extLst>
          </p:cNvPr>
          <p:cNvSpPr txBox="1"/>
          <p:nvPr/>
        </p:nvSpPr>
        <p:spPr>
          <a:xfrm>
            <a:off x="8068072" y="11912956"/>
            <a:ext cx="6163842" cy="8494633"/>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Ce dossier est un outil de communication pour faire connaitre la commune et promouvoir la démarche environnementale engagée. Il pourra être distribué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Aux services municipaux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C’est un bilan des actions engagées sur le territoire qui permet de mesurer la marge de progression, d’élaborer un plan d’intervention dans les différents secteurs d’activité qui n’ont pas encore commencé la démarche, de répondre aux nouvelles exigences écologiques, climatiques et environnementales.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Aux élus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Pour les informer de façon précise du travail effectué par la collectivité et les agents durant leur mandat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Aux administrés et aux </a:t>
            </a:r>
            <a:r>
              <a:rPr lang="fr-FR" sz="2400" b="1" dirty="0">
                <a:solidFill>
                  <a:prstClr val="black">
                    <a:lumMod val="65000"/>
                    <a:lumOff val="35000"/>
                  </a:prstClr>
                </a:solidFill>
                <a:latin typeface="Calibri" panose="020F0502020204030204"/>
              </a:rPr>
              <a:t>visiteurs</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Il pourra être mis à disposition en mairie ou proposé en version numérique sur son site internet. Ce sera un document à offrir lors de l’accueil des nouveaux habitants.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Dans les écoles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Il représente un support pédagogique pour informer et éduquer à l’environnement.</a:t>
            </a:r>
          </a:p>
        </p:txBody>
      </p:sp>
      <p:sp>
        <p:nvSpPr>
          <p:cNvPr id="20" name="Freeform 20">
            <a:extLst>
              <a:ext uri="{FF2B5EF4-FFF2-40B4-BE49-F238E27FC236}">
                <a16:creationId xmlns:a16="http://schemas.microsoft.com/office/drawing/2014/main" id="{C42C1B3E-68D1-9A92-D40D-BA33733F78B5}"/>
              </a:ext>
            </a:extLst>
          </p:cNvPr>
          <p:cNvSpPr/>
          <p:nvPr/>
        </p:nvSpPr>
        <p:spPr>
          <a:xfrm>
            <a:off x="6181629" y="3698449"/>
            <a:ext cx="2387160" cy="963816"/>
          </a:xfrm>
          <a:custGeom>
            <a:avLst/>
            <a:gdLst/>
            <a:ahLst/>
            <a:cxnLst/>
            <a:rect l="l" t="t" r="r" b="b"/>
            <a:pathLst>
              <a:path w="2387160" h="963816">
                <a:moveTo>
                  <a:pt x="0" y="0"/>
                </a:moveTo>
                <a:lnTo>
                  <a:pt x="2387160" y="0"/>
                </a:lnTo>
                <a:lnTo>
                  <a:pt x="2387160" y="963815"/>
                </a:lnTo>
                <a:lnTo>
                  <a:pt x="0" y="96381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6FC499D2-215A-24EB-7639-D5B2F023E380}"/>
              </a:ext>
            </a:extLst>
          </p:cNvPr>
          <p:cNvSpPr/>
          <p:nvPr/>
        </p:nvSpPr>
        <p:spPr>
          <a:xfrm rot="-3242462" flipH="1">
            <a:off x="6079006" y="9618356"/>
            <a:ext cx="2662214" cy="1074869"/>
          </a:xfrm>
          <a:custGeom>
            <a:avLst/>
            <a:gdLst/>
            <a:ahLst/>
            <a:cxnLst/>
            <a:rect l="l" t="t" r="r" b="b"/>
            <a:pathLst>
              <a:path w="2662214" h="1074869">
                <a:moveTo>
                  <a:pt x="2662214" y="0"/>
                </a:moveTo>
                <a:lnTo>
                  <a:pt x="0" y="0"/>
                </a:lnTo>
                <a:lnTo>
                  <a:pt x="0" y="1074869"/>
                </a:lnTo>
                <a:lnTo>
                  <a:pt x="2662214" y="1074869"/>
                </a:lnTo>
                <a:lnTo>
                  <a:pt x="2662214"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3">
            <a:extLst>
              <a:ext uri="{FF2B5EF4-FFF2-40B4-BE49-F238E27FC236}">
                <a16:creationId xmlns:a16="http://schemas.microsoft.com/office/drawing/2014/main" id="{7B3C47F0-16E6-8202-E434-9DA21097AA12}"/>
              </a:ext>
            </a:extLst>
          </p:cNvPr>
          <p:cNvSpPr txBox="1"/>
          <p:nvPr/>
        </p:nvSpPr>
        <p:spPr>
          <a:xfrm>
            <a:off x="115652" y="229779"/>
            <a:ext cx="6645062" cy="1545359"/>
          </a:xfrm>
          <a:prstGeom prst="rect">
            <a:avLst/>
          </a:prstGeom>
        </p:spPr>
        <p:txBody>
          <a:bodyPr wrap="square" lIns="0" tIns="0" rIns="0" bIns="0" rtlCol="0" anchor="t">
            <a:spAutoFit/>
          </a:bodyPr>
          <a:lstStyle/>
          <a:p>
            <a:pPr marL="0" marR="0" lvl="0" indent="0" algn="ctr" defTabSz="914400" rtl="0" eaLnBrk="1" fontAlgn="auto" latinLnBrk="0" hangingPunct="1">
              <a:lnSpc>
                <a:spcPts val="5768"/>
              </a:lnSpc>
              <a:spcBef>
                <a:spcPts val="0"/>
              </a:spcBef>
              <a:spcAft>
                <a:spcPts val="0"/>
              </a:spcAft>
              <a:buClrTx/>
              <a:buSzTx/>
              <a:buFontTx/>
              <a:buNone/>
              <a:tabLst/>
              <a:defRPr/>
            </a:pPr>
            <a:r>
              <a:rPr kumimoji="0" lang="en-US" sz="7200" b="1" i="0" u="none" strike="noStrike" kern="1200" cap="none" spc="-112" normalizeH="0" baseline="0" noProof="0" dirty="0">
                <a:ln>
                  <a:noFill/>
                </a:ln>
                <a:solidFill>
                  <a:srgbClr val="FFFFFF"/>
                </a:solidFill>
                <a:effectLst/>
                <a:uLnTx/>
                <a:uFillTx/>
                <a:latin typeface="Calibri" panose="020F0502020204030204"/>
                <a:ea typeface="Garet"/>
                <a:cs typeface="Garet"/>
                <a:sym typeface="Garet"/>
              </a:rPr>
              <a:t>Le </a:t>
            </a:r>
            <a:r>
              <a:rPr lang="en-US" sz="7200" b="1" spc="-112" dirty="0">
                <a:solidFill>
                  <a:srgbClr val="FFFFFF"/>
                </a:solidFill>
                <a:latin typeface="Calibri" panose="020F0502020204030204"/>
                <a:ea typeface="Garet"/>
                <a:cs typeface="Garet"/>
                <a:sym typeface="Garet"/>
              </a:rPr>
              <a:t>d</a:t>
            </a:r>
            <a:r>
              <a:rPr kumimoji="0" lang="en-US" sz="7200" b="1" i="0" u="none" strike="noStrike" kern="1200" cap="none" spc="-112" normalizeH="0" baseline="0" noProof="0" dirty="0" err="1">
                <a:ln>
                  <a:noFill/>
                </a:ln>
                <a:solidFill>
                  <a:srgbClr val="FFFFFF"/>
                </a:solidFill>
                <a:effectLst/>
                <a:uLnTx/>
                <a:uFillTx/>
                <a:latin typeface="Calibri" panose="020F0502020204030204"/>
                <a:ea typeface="Garet"/>
                <a:cs typeface="Garet"/>
                <a:sym typeface="Garet"/>
              </a:rPr>
              <a:t>ossier</a:t>
            </a:r>
            <a:r>
              <a:rPr kumimoji="0" lang="en-US" sz="7200" b="1" i="0" u="none" strike="noStrike" kern="1200" cap="none" spc="-112" normalizeH="0" baseline="0" noProof="0" dirty="0">
                <a:ln>
                  <a:noFill/>
                </a:ln>
                <a:solidFill>
                  <a:srgbClr val="FFFFFF"/>
                </a:solidFill>
                <a:effectLst/>
                <a:uLnTx/>
                <a:uFillTx/>
                <a:latin typeface="Calibri" panose="020F0502020204030204"/>
                <a:ea typeface="Garet"/>
                <a:cs typeface="Garet"/>
                <a:sym typeface="Garet"/>
              </a:rPr>
              <a:t>     </a:t>
            </a:r>
          </a:p>
          <a:p>
            <a:pPr marL="0" marR="0" lvl="0" indent="0" algn="ctr" defTabSz="914400" rtl="0" eaLnBrk="1" fontAlgn="auto" latinLnBrk="0" hangingPunct="1">
              <a:lnSpc>
                <a:spcPts val="5768"/>
              </a:lnSpc>
              <a:spcBef>
                <a:spcPts val="0"/>
              </a:spcBef>
              <a:spcAft>
                <a:spcPts val="0"/>
              </a:spcAft>
              <a:buClrTx/>
              <a:buSzTx/>
              <a:buFontTx/>
              <a:buNone/>
              <a:tabLst/>
              <a:defRPr/>
            </a:pPr>
            <a:r>
              <a:rPr kumimoji="0" lang="en-US" sz="7200" b="1" i="0" u="none" strike="noStrike" kern="1200" cap="none" spc="-112" normalizeH="0" baseline="0" noProof="0" dirty="0">
                <a:ln>
                  <a:noFill/>
                </a:ln>
                <a:solidFill>
                  <a:srgbClr val="FFFFFF"/>
                </a:solidFill>
                <a:effectLst/>
                <a:uLnTx/>
                <a:uFillTx/>
                <a:latin typeface="Calibri" panose="020F0502020204030204"/>
                <a:ea typeface="Garet"/>
                <a:cs typeface="Garet"/>
                <a:sym typeface="Garet"/>
              </a:rPr>
              <a:t>de </a:t>
            </a:r>
            <a:r>
              <a:rPr lang="en-US" sz="7200" b="1" spc="-112" dirty="0" err="1">
                <a:solidFill>
                  <a:srgbClr val="FFFFFF"/>
                </a:solidFill>
                <a:latin typeface="Calibri" panose="020F0502020204030204"/>
                <a:ea typeface="Garet"/>
                <a:cs typeface="Garet"/>
                <a:sym typeface="Garet"/>
              </a:rPr>
              <a:t>présentation</a:t>
            </a:r>
            <a:endParaRPr kumimoji="0" lang="en-US" sz="7200" b="1" i="0" u="none" strike="noStrike" kern="1200" cap="none" spc="-112" normalizeH="0" baseline="0" noProof="0" dirty="0">
              <a:ln>
                <a:noFill/>
              </a:ln>
              <a:solidFill>
                <a:srgbClr val="FFFFFF"/>
              </a:solidFill>
              <a:effectLst/>
              <a:uLnTx/>
              <a:uFillTx/>
              <a:latin typeface="Calibri" panose="020F0502020204030204"/>
              <a:ea typeface="Garet"/>
              <a:cs typeface="Garet"/>
              <a:sym typeface="Garet"/>
            </a:endParaRPr>
          </a:p>
        </p:txBody>
      </p:sp>
      <p:sp>
        <p:nvSpPr>
          <p:cNvPr id="24" name="TextBox 24">
            <a:extLst>
              <a:ext uri="{FF2B5EF4-FFF2-40B4-BE49-F238E27FC236}">
                <a16:creationId xmlns:a16="http://schemas.microsoft.com/office/drawing/2014/main" id="{B862AA07-34FB-1A93-802D-05960F55176F}"/>
              </a:ext>
            </a:extLst>
          </p:cNvPr>
          <p:cNvSpPr txBox="1"/>
          <p:nvPr/>
        </p:nvSpPr>
        <p:spPr>
          <a:xfrm>
            <a:off x="0" y="2111681"/>
            <a:ext cx="7206469" cy="679450"/>
          </a:xfrm>
          <a:prstGeom prst="rect">
            <a:avLst/>
          </a:prstGeom>
        </p:spPr>
        <p:txBody>
          <a:bodyPr lIns="0" tIns="0" rIns="0" bIns="0" rtlCol="0" anchor="t">
            <a:spAutoFit/>
          </a:bodyPr>
          <a:lstStyle/>
          <a:p>
            <a:pPr marL="0" marR="0" lvl="0" indent="0" algn="ctr" defTabSz="914400" rtl="0" eaLnBrk="1" fontAlgn="auto" latinLnBrk="0" hangingPunct="1">
              <a:lnSpc>
                <a:spcPts val="5150"/>
              </a:lnSpc>
              <a:spcBef>
                <a:spcPts val="0"/>
              </a:spcBef>
              <a:spcAft>
                <a:spcPts val="0"/>
              </a:spcAft>
              <a:buClrTx/>
              <a:buSzTx/>
              <a:buFontTx/>
              <a:buNone/>
              <a:tabLst/>
              <a:defRPr/>
            </a:pPr>
            <a:r>
              <a:rPr kumimoji="0" lang="en-US" sz="5000" b="1" i="0" u="none" strike="noStrike" kern="1200" cap="none" spc="-100" normalizeH="0" baseline="0" noProof="0" dirty="0">
                <a:ln>
                  <a:noFill/>
                </a:ln>
                <a:solidFill>
                  <a:srgbClr val="FFFFFF"/>
                </a:solidFill>
                <a:effectLst/>
                <a:highlight>
                  <a:srgbClr val="5D5635"/>
                </a:highlight>
                <a:uLnTx/>
                <a:uFillTx/>
                <a:latin typeface="Calibri" panose="020F0502020204030204"/>
                <a:ea typeface="Garet Bold"/>
                <a:cs typeface="Garet Bold"/>
                <a:sym typeface="Garet Bold"/>
              </a:rPr>
              <a:t> Par où commencer ?  </a:t>
            </a:r>
          </a:p>
        </p:txBody>
      </p:sp>
      <p:sp>
        <p:nvSpPr>
          <p:cNvPr id="27" name="TextBox 27">
            <a:extLst>
              <a:ext uri="{FF2B5EF4-FFF2-40B4-BE49-F238E27FC236}">
                <a16:creationId xmlns:a16="http://schemas.microsoft.com/office/drawing/2014/main" id="{576C8160-AF77-CD1A-53FC-092BA380E8EA}"/>
              </a:ext>
            </a:extLst>
          </p:cNvPr>
          <p:cNvSpPr txBox="1"/>
          <p:nvPr/>
        </p:nvSpPr>
        <p:spPr>
          <a:xfrm>
            <a:off x="1233610" y="4346362"/>
            <a:ext cx="5649385" cy="4801314"/>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L’élaboration du dossier</a:t>
            </a:r>
            <a:r>
              <a:rPr lang="fr-FR" sz="2400" dirty="0">
                <a:solidFill>
                  <a:prstClr val="black">
                    <a:lumMod val="65000"/>
                    <a:lumOff val="35000"/>
                  </a:prstClr>
                </a:solidFill>
                <a:latin typeface="Calibri" panose="020F0502020204030204"/>
              </a:rPr>
              <a:t>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est plus qu’un simple document donné aux membres du jury pour progresser ou </a:t>
            </a:r>
            <a:r>
              <a:rPr lang="fr-FR" sz="2400" dirty="0">
                <a:solidFill>
                  <a:prstClr val="black">
                    <a:lumMod val="65000"/>
                    <a:lumOff val="35000"/>
                  </a:prstClr>
                </a:solidFill>
                <a:latin typeface="Calibri" panose="020F0502020204030204"/>
              </a:rPr>
              <a:t>accéder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au label </a:t>
            </a:r>
            <a:r>
              <a:rPr lang="fr-FR" sz="2400" dirty="0">
                <a:solidFill>
                  <a:prstClr val="black">
                    <a:lumMod val="65000"/>
                    <a:lumOff val="35000"/>
                  </a:prstClr>
                </a:solidFill>
                <a:latin typeface="Calibri" panose="020F0502020204030204"/>
              </a:rPr>
              <a:t>V</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illes et Villages </a:t>
            </a:r>
            <a:r>
              <a:rPr lang="fr-FR" sz="2400" dirty="0">
                <a:solidFill>
                  <a:prstClr val="black">
                    <a:lumMod val="65000"/>
                    <a:lumOff val="35000"/>
                  </a:prstClr>
                </a:solidFill>
                <a:latin typeface="Calibri" panose="020F0502020204030204"/>
              </a:rPr>
              <a:t>F</a:t>
            </a:r>
            <a:r>
              <a:rPr kumimoji="0" lang="fr-FR" sz="2400" b="0" i="0" u="none" strike="noStrike" kern="1200" cap="none" spc="0" normalizeH="0" baseline="0" noProof="0" dirty="0" err="1">
                <a:ln>
                  <a:noFill/>
                </a:ln>
                <a:solidFill>
                  <a:prstClr val="black">
                    <a:lumMod val="65000"/>
                    <a:lumOff val="35000"/>
                  </a:prstClr>
                </a:solidFill>
                <a:effectLst/>
                <a:uLnTx/>
                <a:uFillTx/>
                <a:latin typeface="Calibri" panose="020F0502020204030204"/>
                <a:ea typeface="+mn-ea"/>
                <a:cs typeface="+mn-cs"/>
              </a:rPr>
              <a:t>leuris</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Il permet de faire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un état des lieux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sur la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politique environnementale engagée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et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d’évaluer les améliorations </a:t>
            </a: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à apporter.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Ce véritable Pressbook est un élément majeur dans la visite du jury. Il met en </a:t>
            </a:r>
            <a:r>
              <a:rPr kumimoji="0" lang="fr-FR" sz="24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valeur l’ensemble de la politique communale.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Une fois finalisé, le dossier pourra avoir plusieurs destinations et utilisations.</a:t>
            </a: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sym typeface="Garet"/>
            </a:endParaRPr>
          </a:p>
        </p:txBody>
      </p:sp>
      <p:sp>
        <p:nvSpPr>
          <p:cNvPr id="28" name="TextBox 28">
            <a:extLst>
              <a:ext uri="{FF2B5EF4-FFF2-40B4-BE49-F238E27FC236}">
                <a16:creationId xmlns:a16="http://schemas.microsoft.com/office/drawing/2014/main" id="{6281F90A-519F-54E3-10CD-E0FD4A1DCB1B}"/>
              </a:ext>
            </a:extLst>
          </p:cNvPr>
          <p:cNvSpPr txBox="1"/>
          <p:nvPr/>
        </p:nvSpPr>
        <p:spPr>
          <a:xfrm>
            <a:off x="870553" y="11308042"/>
            <a:ext cx="6208754" cy="315984"/>
          </a:xfrm>
          <a:prstGeom prst="rect">
            <a:avLst/>
          </a:prstGeom>
        </p:spPr>
        <p:txBody>
          <a:bodyPr wrap="square" lIns="0" tIns="0" rIns="0" bIns="0" rtlCol="0" anchor="t">
            <a:spAutoFit/>
          </a:bodyPr>
          <a:lstStyle/>
          <a:p>
            <a:pPr marL="0" marR="0" lvl="0" indent="0" algn="ctr" defTabSz="914400" rtl="0" eaLnBrk="1" fontAlgn="auto" latinLnBrk="0" hangingPunct="1">
              <a:lnSpc>
                <a:spcPts val="2265"/>
              </a:lnSpc>
              <a:spcBef>
                <a:spcPts val="0"/>
              </a:spcBef>
              <a:spcAft>
                <a:spcPts val="0"/>
              </a:spcAft>
              <a:buClrTx/>
              <a:buSzTx/>
              <a:buFontTx/>
              <a:buNone/>
              <a:tabLst/>
              <a:defRPr/>
            </a:pPr>
            <a:r>
              <a:rPr kumimoji="0" lang="en-US" sz="2800" b="1" i="0" u="none" strike="noStrike" kern="1200" cap="none" spc="-43" normalizeH="0" baseline="0" noProof="0" dirty="0">
                <a:ln>
                  <a:noFill/>
                </a:ln>
                <a:solidFill>
                  <a:srgbClr val="628608"/>
                </a:solidFill>
                <a:effectLst/>
                <a:uLnTx/>
                <a:uFillTx/>
                <a:latin typeface="Calibri" panose="020F0502020204030204"/>
                <a:ea typeface="Garet Bold"/>
                <a:cs typeface="Garet Bold"/>
                <a:sym typeface="Garet Bold"/>
              </a:rPr>
              <a:t>Où et comment trouver les informations ?</a:t>
            </a:r>
          </a:p>
        </p:txBody>
      </p:sp>
      <p:sp>
        <p:nvSpPr>
          <p:cNvPr id="29" name="TextBox 29">
            <a:extLst>
              <a:ext uri="{FF2B5EF4-FFF2-40B4-BE49-F238E27FC236}">
                <a16:creationId xmlns:a16="http://schemas.microsoft.com/office/drawing/2014/main" id="{7C887693-0322-32FF-E2CE-00C83662B64F}"/>
              </a:ext>
            </a:extLst>
          </p:cNvPr>
          <p:cNvSpPr txBox="1"/>
          <p:nvPr/>
        </p:nvSpPr>
        <p:spPr>
          <a:xfrm>
            <a:off x="8693371" y="11035147"/>
            <a:ext cx="4770560" cy="861774"/>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43" normalizeH="0" baseline="0" noProof="0" dirty="0">
                <a:ln>
                  <a:noFill/>
                </a:ln>
                <a:solidFill>
                  <a:srgbClr val="628608"/>
                </a:solidFill>
                <a:effectLst/>
                <a:uLnTx/>
                <a:uFillTx/>
                <a:latin typeface="Calibri" panose="020F0502020204030204"/>
                <a:ea typeface="+mn-ea"/>
                <a:cs typeface="+mn-cs"/>
              </a:rPr>
              <a:t>Comment valoriser et utiliser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43" normalizeH="0" baseline="0" noProof="0" dirty="0">
                <a:ln>
                  <a:noFill/>
                </a:ln>
                <a:solidFill>
                  <a:srgbClr val="628608"/>
                </a:solidFill>
                <a:effectLst/>
                <a:uLnTx/>
                <a:uFillTx/>
                <a:latin typeface="Calibri" panose="020F0502020204030204"/>
                <a:ea typeface="+mn-ea"/>
                <a:cs typeface="+mn-cs"/>
              </a:rPr>
              <a:t>ce travail par la suite ?</a:t>
            </a:r>
          </a:p>
        </p:txBody>
      </p:sp>
      <p:sp>
        <p:nvSpPr>
          <p:cNvPr id="30" name="Freeform 22">
            <a:extLst>
              <a:ext uri="{FF2B5EF4-FFF2-40B4-BE49-F238E27FC236}">
                <a16:creationId xmlns:a16="http://schemas.microsoft.com/office/drawing/2014/main" id="{726DD1D6-0B4D-06E3-8C3C-1B2461E277D7}"/>
              </a:ext>
            </a:extLst>
          </p:cNvPr>
          <p:cNvSpPr/>
          <p:nvPr/>
        </p:nvSpPr>
        <p:spPr>
          <a:xfrm rot="13137344">
            <a:off x="6258519" y="12684791"/>
            <a:ext cx="1895900" cy="1817694"/>
          </a:xfrm>
          <a:custGeom>
            <a:avLst/>
            <a:gdLst/>
            <a:ahLst/>
            <a:cxnLst/>
            <a:rect l="l" t="t" r="r" b="b"/>
            <a:pathLst>
              <a:path w="1895900" h="1817694">
                <a:moveTo>
                  <a:pt x="0" y="0"/>
                </a:moveTo>
                <a:lnTo>
                  <a:pt x="1895899" y="0"/>
                </a:lnTo>
                <a:lnTo>
                  <a:pt x="1895899" y="1817694"/>
                </a:lnTo>
                <a:lnTo>
                  <a:pt x="0" y="181769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Box 14">
            <a:extLst>
              <a:ext uri="{FF2B5EF4-FFF2-40B4-BE49-F238E27FC236}">
                <a16:creationId xmlns:a16="http://schemas.microsoft.com/office/drawing/2014/main" id="{A078113C-984E-8941-A83F-5651EEE81A1F}"/>
              </a:ext>
            </a:extLst>
          </p:cNvPr>
          <p:cNvSpPr txBox="1"/>
          <p:nvPr/>
        </p:nvSpPr>
        <p:spPr>
          <a:xfrm rot="21262739">
            <a:off x="9416282" y="479414"/>
            <a:ext cx="4769349" cy="582147"/>
          </a:xfrm>
          <a:prstGeom prst="rect">
            <a:avLst/>
          </a:prstGeom>
        </p:spPr>
        <p:txBody>
          <a:bodyPr wrap="square"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lang="en-US" sz="4411" spc="-88" dirty="0">
                <a:solidFill>
                  <a:prstClr val="white"/>
                </a:solidFill>
                <a:highlight>
                  <a:srgbClr val="5D5635"/>
                </a:highlight>
                <a:latin typeface="Calibri" panose="020F0502020204030204"/>
                <a:ea typeface="Garet"/>
                <a:cs typeface="Garet"/>
                <a:sym typeface="Garet"/>
              </a:rPr>
              <a:t>A quoi </a:t>
            </a:r>
            <a:r>
              <a:rPr lang="en-US" sz="4411" spc="-88" dirty="0" err="1">
                <a:solidFill>
                  <a:prstClr val="white"/>
                </a:solidFill>
                <a:highlight>
                  <a:srgbClr val="5D5635"/>
                </a:highlight>
                <a:latin typeface="Calibri" panose="020F0502020204030204"/>
                <a:ea typeface="Garet"/>
                <a:cs typeface="Garet"/>
                <a:sym typeface="Garet"/>
              </a:rPr>
              <a:t>sert</a:t>
            </a:r>
            <a:r>
              <a:rPr lang="en-US" sz="4411" spc="-88" dirty="0">
                <a:solidFill>
                  <a:prstClr val="white"/>
                </a:solidFill>
                <a:highlight>
                  <a:srgbClr val="5D5635"/>
                </a:highlight>
                <a:latin typeface="Calibri" panose="020F0502020204030204"/>
                <a:ea typeface="Garet"/>
                <a:cs typeface="Garet"/>
                <a:sym typeface="Garet"/>
              </a:rPr>
              <a:t>-il ? </a:t>
            </a:r>
            <a:endParaRPr kumimoji="0" lang="en-US" sz="4411" b="0" i="0" u="none" strike="noStrike" kern="1200" cap="none" spc="-88" normalizeH="0" baseline="0" noProof="0" dirty="0">
              <a:ln>
                <a:noFill/>
              </a:ln>
              <a:solidFill>
                <a:prstClr val="white"/>
              </a:solidFill>
              <a:effectLst/>
              <a:highlight>
                <a:srgbClr val="5D5635"/>
              </a:highlight>
              <a:uLnTx/>
              <a:uFillTx/>
              <a:latin typeface="Calibri" panose="020F0502020204030204"/>
              <a:ea typeface="Garet"/>
              <a:cs typeface="Garet"/>
              <a:sym typeface="Garet"/>
            </a:endParaRPr>
          </a:p>
        </p:txBody>
      </p:sp>
      <p:sp>
        <p:nvSpPr>
          <p:cNvPr id="40" name="TextBox 14">
            <a:extLst>
              <a:ext uri="{FF2B5EF4-FFF2-40B4-BE49-F238E27FC236}">
                <a16:creationId xmlns:a16="http://schemas.microsoft.com/office/drawing/2014/main" id="{21032827-F899-39BD-FA7A-A0257B306B1E}"/>
              </a:ext>
            </a:extLst>
          </p:cNvPr>
          <p:cNvSpPr txBox="1"/>
          <p:nvPr/>
        </p:nvSpPr>
        <p:spPr>
          <a:xfrm rot="21262739">
            <a:off x="1395236" y="10387965"/>
            <a:ext cx="4769349" cy="582147"/>
          </a:xfrm>
          <a:prstGeom prst="rect">
            <a:avLst/>
          </a:prstGeom>
        </p:spPr>
        <p:txBody>
          <a:bodyPr wrap="square"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lang="en-US" sz="4411" spc="-88" dirty="0">
                <a:solidFill>
                  <a:prstClr val="white"/>
                </a:solidFill>
                <a:highlight>
                  <a:srgbClr val="5D5635"/>
                </a:highlight>
                <a:latin typeface="Calibri" panose="020F0502020204030204"/>
                <a:ea typeface="Garet"/>
                <a:cs typeface="Garet"/>
                <a:sym typeface="Garet"/>
              </a:rPr>
              <a:t>Le </a:t>
            </a:r>
            <a:r>
              <a:rPr lang="en-US" sz="4411" spc="-88" dirty="0" err="1">
                <a:solidFill>
                  <a:prstClr val="white"/>
                </a:solidFill>
                <a:highlight>
                  <a:srgbClr val="5D5635"/>
                </a:highlight>
                <a:latin typeface="Calibri" panose="020F0502020204030204"/>
                <a:ea typeface="Garet"/>
                <a:cs typeface="Garet"/>
                <a:sym typeface="Garet"/>
              </a:rPr>
              <a:t>contenu</a:t>
            </a:r>
            <a:r>
              <a:rPr lang="en-US" sz="4411" spc="-88" dirty="0">
                <a:solidFill>
                  <a:prstClr val="white"/>
                </a:solidFill>
                <a:highlight>
                  <a:srgbClr val="5D5635"/>
                </a:highlight>
                <a:latin typeface="Calibri" panose="020F0502020204030204"/>
                <a:ea typeface="Garet"/>
                <a:cs typeface="Garet"/>
                <a:sym typeface="Garet"/>
              </a:rPr>
              <a:t> du dossier      </a:t>
            </a:r>
            <a:endParaRPr kumimoji="0" lang="en-US" sz="4411" b="0" i="0" u="none" strike="noStrike" kern="1200" cap="none" spc="-88" normalizeH="0" baseline="0" noProof="0" dirty="0">
              <a:ln>
                <a:noFill/>
              </a:ln>
              <a:solidFill>
                <a:prstClr val="white"/>
              </a:solidFill>
              <a:effectLst/>
              <a:highlight>
                <a:srgbClr val="5D5635"/>
              </a:highlight>
              <a:uLnTx/>
              <a:uFillTx/>
              <a:latin typeface="Calibri" panose="020F0502020204030204"/>
              <a:ea typeface="Garet"/>
              <a:cs typeface="Garet"/>
              <a:sym typeface="Garet"/>
            </a:endParaRPr>
          </a:p>
        </p:txBody>
      </p:sp>
      <p:sp>
        <p:nvSpPr>
          <p:cNvPr id="45" name="TextBox 14">
            <a:extLst>
              <a:ext uri="{FF2B5EF4-FFF2-40B4-BE49-F238E27FC236}">
                <a16:creationId xmlns:a16="http://schemas.microsoft.com/office/drawing/2014/main" id="{342FB7A1-FAC8-D6C2-A4DB-02BC714E12E9}"/>
              </a:ext>
            </a:extLst>
          </p:cNvPr>
          <p:cNvSpPr txBox="1"/>
          <p:nvPr/>
        </p:nvSpPr>
        <p:spPr>
          <a:xfrm rot="21045655">
            <a:off x="8230687" y="10087836"/>
            <a:ext cx="5027748" cy="582147"/>
          </a:xfrm>
          <a:prstGeom prst="rect">
            <a:avLst/>
          </a:prstGeom>
        </p:spPr>
        <p:txBody>
          <a:bodyPr wrap="square"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kumimoji="0" lang="en-US" sz="4411" b="0" i="0" u="none" strike="noStrike" kern="1200" cap="none" spc="-88" normalizeH="0" baseline="0" noProof="0" dirty="0">
                <a:ln>
                  <a:noFill/>
                </a:ln>
                <a:solidFill>
                  <a:prstClr val="white"/>
                </a:solidFill>
                <a:effectLst/>
                <a:highlight>
                  <a:srgbClr val="5D5635"/>
                </a:highlight>
                <a:uLnTx/>
                <a:uFillTx/>
                <a:latin typeface="Calibri" panose="020F0502020204030204"/>
                <a:ea typeface="Garet"/>
                <a:cs typeface="Garet"/>
                <a:sym typeface="Garet"/>
              </a:rPr>
              <a:t>Un </a:t>
            </a:r>
            <a:r>
              <a:rPr kumimoji="0" lang="en-US" sz="4411" b="0" i="0" u="none" strike="noStrike" kern="1200" cap="none" spc="-88" normalizeH="0" baseline="0" noProof="0" dirty="0" err="1">
                <a:ln>
                  <a:noFill/>
                </a:ln>
                <a:solidFill>
                  <a:prstClr val="white"/>
                </a:solidFill>
                <a:effectLst/>
                <a:highlight>
                  <a:srgbClr val="5D5635"/>
                </a:highlight>
                <a:uLnTx/>
                <a:uFillTx/>
                <a:latin typeface="Calibri" panose="020F0502020204030204"/>
                <a:ea typeface="Garet"/>
                <a:cs typeface="Garet"/>
                <a:sym typeface="Garet"/>
              </a:rPr>
              <a:t>outil</a:t>
            </a:r>
            <a:r>
              <a:rPr kumimoji="0" lang="en-US" sz="4411" b="0" i="0" u="none" strike="noStrike" kern="1200" cap="none" spc="-88" normalizeH="0" baseline="0" noProof="0" dirty="0">
                <a:ln>
                  <a:noFill/>
                </a:ln>
                <a:solidFill>
                  <a:prstClr val="white"/>
                </a:solidFill>
                <a:effectLst/>
                <a:highlight>
                  <a:srgbClr val="5D5635"/>
                </a:highlight>
                <a:uLnTx/>
                <a:uFillTx/>
                <a:latin typeface="Calibri" panose="020F0502020204030204"/>
                <a:ea typeface="Garet"/>
                <a:cs typeface="Garet"/>
                <a:sym typeface="Garet"/>
              </a:rPr>
              <a:t> à </a:t>
            </a:r>
            <a:r>
              <a:rPr kumimoji="0" lang="en-US" sz="4411" b="0" i="0" u="none" strike="noStrike" kern="1200" cap="none" spc="-88" normalizeH="0" baseline="0" noProof="0" dirty="0" err="1">
                <a:ln>
                  <a:noFill/>
                </a:ln>
                <a:solidFill>
                  <a:prstClr val="white"/>
                </a:solidFill>
                <a:effectLst/>
                <a:highlight>
                  <a:srgbClr val="5D5635"/>
                </a:highlight>
                <a:uLnTx/>
                <a:uFillTx/>
                <a:latin typeface="Calibri" panose="020F0502020204030204"/>
                <a:ea typeface="Garet"/>
                <a:cs typeface="Garet"/>
                <a:sym typeface="Garet"/>
              </a:rPr>
              <a:t>valoriser</a:t>
            </a:r>
            <a:endParaRPr kumimoji="0" lang="en-US" sz="4411" b="0" i="0" u="none" strike="noStrike" kern="1200" cap="none" spc="-88" normalizeH="0" baseline="0" noProof="0" dirty="0">
              <a:ln>
                <a:noFill/>
              </a:ln>
              <a:solidFill>
                <a:prstClr val="white"/>
              </a:solidFill>
              <a:effectLst/>
              <a:highlight>
                <a:srgbClr val="5D5635"/>
              </a:highlight>
              <a:uLnTx/>
              <a:uFillTx/>
              <a:latin typeface="Calibri" panose="020F0502020204030204"/>
              <a:ea typeface="Garet"/>
              <a:cs typeface="Garet"/>
              <a:sym typeface="Garet"/>
            </a:endParaRPr>
          </a:p>
        </p:txBody>
      </p:sp>
      <p:pic>
        <p:nvPicPr>
          <p:cNvPr id="49" name="Image 48">
            <a:extLst>
              <a:ext uri="{FF2B5EF4-FFF2-40B4-BE49-F238E27FC236}">
                <a16:creationId xmlns:a16="http://schemas.microsoft.com/office/drawing/2014/main" id="{480076E8-3790-9F71-7CBF-B4919D3314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652" y="20092255"/>
            <a:ext cx="3096812" cy="1099802"/>
          </a:xfrm>
          <a:prstGeom prst="rect">
            <a:avLst/>
          </a:prstGeom>
        </p:spPr>
      </p:pic>
      <p:pic>
        <p:nvPicPr>
          <p:cNvPr id="50" name="Image 49">
            <a:extLst>
              <a:ext uri="{FF2B5EF4-FFF2-40B4-BE49-F238E27FC236}">
                <a16:creationId xmlns:a16="http://schemas.microsoft.com/office/drawing/2014/main" id="{26E9DD36-9701-5594-5074-C3C09B9D14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28097" y="20317820"/>
            <a:ext cx="2471667" cy="1078098"/>
          </a:xfrm>
          <a:prstGeom prst="rect">
            <a:avLst/>
          </a:prstGeom>
        </p:spPr>
      </p:pic>
    </p:spTree>
    <p:extLst>
      <p:ext uri="{BB962C8B-B14F-4D97-AF65-F5344CB8AC3E}">
        <p14:creationId xmlns:p14="http://schemas.microsoft.com/office/powerpoint/2010/main" val="3035108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8CA0-05D3-5CFB-6253-6DC1633E88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4941D1A-57C3-4805-79F4-3E875DD554F4}"/>
              </a:ext>
            </a:extLst>
          </p:cNvPr>
          <p:cNvSpPr>
            <a:spLocks noGrp="1"/>
          </p:cNvSpPr>
          <p:nvPr>
            <p:ph type="title"/>
          </p:nvPr>
        </p:nvSpPr>
        <p:spPr/>
        <p:txBody>
          <a:bodyPr/>
          <a:lstStyle/>
          <a:p>
            <a:r>
              <a:rPr lang="fr-FR" dirty="0">
                <a:latin typeface="+mn-lt"/>
              </a:rPr>
              <a:t>Sensibiliser les habitants</a:t>
            </a:r>
          </a:p>
        </p:txBody>
      </p:sp>
      <p:sp>
        <p:nvSpPr>
          <p:cNvPr id="3" name="Espace réservé du texte 2">
            <a:extLst>
              <a:ext uri="{FF2B5EF4-FFF2-40B4-BE49-F238E27FC236}">
                <a16:creationId xmlns:a16="http://schemas.microsoft.com/office/drawing/2014/main" id="{F4D09E3B-323A-A82F-D17F-5A69273A41EB}"/>
              </a:ext>
            </a:extLst>
          </p:cNvPr>
          <p:cNvSpPr>
            <a:spLocks noGrp="1"/>
          </p:cNvSpPr>
          <p:nvPr>
            <p:ph type="body" sz="quarter" idx="15"/>
          </p:nvPr>
        </p:nvSpPr>
        <p:spPr/>
        <p:txBody>
          <a:bodyPr/>
          <a:lstStyle/>
          <a:p>
            <a:endParaRPr lang="fr-FR"/>
          </a:p>
        </p:txBody>
      </p:sp>
      <p:sp>
        <p:nvSpPr>
          <p:cNvPr id="4" name="Espace réservé du texte 3">
            <a:extLst>
              <a:ext uri="{FF2B5EF4-FFF2-40B4-BE49-F238E27FC236}">
                <a16:creationId xmlns:a16="http://schemas.microsoft.com/office/drawing/2014/main" id="{80AB3D57-6A99-D52C-11BD-5D03A1D3697B}"/>
              </a:ext>
            </a:extLst>
          </p:cNvPr>
          <p:cNvSpPr>
            <a:spLocks noGrp="1"/>
          </p:cNvSpPr>
          <p:nvPr>
            <p:ph type="body" sz="quarter" idx="16"/>
          </p:nvPr>
        </p:nvSpPr>
        <p:spPr/>
        <p:txBody>
          <a:bodyPr/>
          <a:lstStyle/>
          <a:p>
            <a:endParaRPr lang="fr-FR"/>
          </a:p>
        </p:txBody>
      </p:sp>
      <p:sp>
        <p:nvSpPr>
          <p:cNvPr id="5" name="Espace réservé pour une image  4">
            <a:extLst>
              <a:ext uri="{FF2B5EF4-FFF2-40B4-BE49-F238E27FC236}">
                <a16:creationId xmlns:a16="http://schemas.microsoft.com/office/drawing/2014/main" id="{5122690B-44E3-00AD-CC09-D1C773922B65}"/>
              </a:ext>
            </a:extLst>
          </p:cNvPr>
          <p:cNvSpPr>
            <a:spLocks noGrp="1"/>
          </p:cNvSpPr>
          <p:nvPr>
            <p:ph type="pic" sz="quarter" idx="20"/>
          </p:nvPr>
        </p:nvSpPr>
        <p:spPr/>
        <p:txBody>
          <a:bodyPr/>
          <a:lstStyle/>
          <a:p>
            <a:endParaRPr lang="fr-FR"/>
          </a:p>
        </p:txBody>
      </p:sp>
      <p:sp>
        <p:nvSpPr>
          <p:cNvPr id="6" name="Espace réservé pour une image  5">
            <a:extLst>
              <a:ext uri="{FF2B5EF4-FFF2-40B4-BE49-F238E27FC236}">
                <a16:creationId xmlns:a16="http://schemas.microsoft.com/office/drawing/2014/main" id="{F88147A2-21CE-AD66-EC2C-88FF50B7E1FB}"/>
              </a:ext>
            </a:extLst>
          </p:cNvPr>
          <p:cNvSpPr>
            <a:spLocks noGrp="1"/>
          </p:cNvSpPr>
          <p:nvPr>
            <p:ph type="pic" sz="quarter" idx="21"/>
          </p:nvPr>
        </p:nvSpPr>
        <p:spPr/>
        <p:txBody>
          <a:bodyPr/>
          <a:lstStyle/>
          <a:p>
            <a:endParaRPr lang="fr-FR"/>
          </a:p>
        </p:txBody>
      </p:sp>
      <p:sp>
        <p:nvSpPr>
          <p:cNvPr id="7" name="Espace réservé pour une image  6">
            <a:extLst>
              <a:ext uri="{FF2B5EF4-FFF2-40B4-BE49-F238E27FC236}">
                <a16:creationId xmlns:a16="http://schemas.microsoft.com/office/drawing/2014/main" id="{8108FD67-88C4-13C6-5EAE-4111DC56270A}"/>
              </a:ext>
            </a:extLst>
          </p:cNvPr>
          <p:cNvSpPr>
            <a:spLocks noGrp="1"/>
          </p:cNvSpPr>
          <p:nvPr>
            <p:ph type="pic" sz="quarter" idx="22"/>
          </p:nvPr>
        </p:nvSpPr>
        <p:spPr/>
        <p:txBody>
          <a:bodyPr/>
          <a:lstStyle/>
          <a:p>
            <a:endParaRPr lang="fr-FR"/>
          </a:p>
        </p:txBody>
      </p:sp>
      <p:sp>
        <p:nvSpPr>
          <p:cNvPr id="8" name="Espace réservé du numéro de diapositive 7">
            <a:extLst>
              <a:ext uri="{FF2B5EF4-FFF2-40B4-BE49-F238E27FC236}">
                <a16:creationId xmlns:a16="http://schemas.microsoft.com/office/drawing/2014/main" id="{18A5E92A-37D5-9B48-2560-2C30BA4C3CB4}"/>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4A452A"/>
                </a:solidFill>
                <a:effectLst/>
                <a:uLnTx/>
                <a:uFillTx/>
                <a:latin typeface="Calibri"/>
                <a:ea typeface="+mn-ea"/>
                <a:cs typeface="+mn-cs"/>
              </a:rPr>
              <a:t>page</a:t>
            </a: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p:txBody>
      </p:sp>
    </p:spTree>
    <p:extLst>
      <p:ext uri="{BB962C8B-B14F-4D97-AF65-F5344CB8AC3E}">
        <p14:creationId xmlns:p14="http://schemas.microsoft.com/office/powerpoint/2010/main" val="1703213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A1648-DF93-615E-5BA6-D8C033BBFF77}"/>
            </a:ext>
          </a:extLst>
        </p:cNvPr>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305AA604-D22D-BAA9-66BD-7AD11202A6BB}"/>
              </a:ext>
            </a:extLst>
          </p:cNvPr>
          <p:cNvSpPr>
            <a:spLocks noGrp="1"/>
          </p:cNvSpPr>
          <p:nvPr>
            <p:ph type="pic" sz="quarter" idx="22"/>
          </p:nvPr>
        </p:nvSpPr>
        <p:spPr>
          <a:xfrm>
            <a:off x="911224" y="15259050"/>
            <a:ext cx="13576297" cy="3641725"/>
          </a:xfrm>
        </p:spPr>
        <p:txBody>
          <a:bodyPr/>
          <a:lstStyle/>
          <a:p>
            <a:endParaRPr lang="fr-FR"/>
          </a:p>
        </p:txBody>
      </p:sp>
      <p:sp>
        <p:nvSpPr>
          <p:cNvPr id="2" name="Titre 1">
            <a:extLst>
              <a:ext uri="{FF2B5EF4-FFF2-40B4-BE49-F238E27FC236}">
                <a16:creationId xmlns:a16="http://schemas.microsoft.com/office/drawing/2014/main" id="{C98EDA65-B01D-8592-62B0-4E5147D5FE7F}"/>
              </a:ext>
            </a:extLst>
          </p:cNvPr>
          <p:cNvSpPr>
            <a:spLocks noGrp="1"/>
          </p:cNvSpPr>
          <p:nvPr>
            <p:ph type="title"/>
          </p:nvPr>
        </p:nvSpPr>
        <p:spPr/>
        <p:txBody>
          <a:bodyPr/>
          <a:lstStyle/>
          <a:p>
            <a:r>
              <a:rPr lang="fr-FR" dirty="0">
                <a:latin typeface="+mn-lt"/>
              </a:rPr>
              <a:t>Le concours </a:t>
            </a:r>
            <a:br>
              <a:rPr lang="fr-FR" dirty="0">
                <a:latin typeface="+mn-lt"/>
              </a:rPr>
            </a:br>
            <a:r>
              <a:rPr lang="fr-FR" dirty="0">
                <a:latin typeface="+mn-lt"/>
              </a:rPr>
              <a:t>des maisons fleuries</a:t>
            </a:r>
          </a:p>
        </p:txBody>
      </p:sp>
      <p:sp>
        <p:nvSpPr>
          <p:cNvPr id="3" name="Espace réservé du texte 2">
            <a:extLst>
              <a:ext uri="{FF2B5EF4-FFF2-40B4-BE49-F238E27FC236}">
                <a16:creationId xmlns:a16="http://schemas.microsoft.com/office/drawing/2014/main" id="{C4891DDB-1DAB-6797-3C28-7B3ABBCB0DAF}"/>
              </a:ext>
            </a:extLst>
          </p:cNvPr>
          <p:cNvSpPr>
            <a:spLocks noGrp="1"/>
          </p:cNvSpPr>
          <p:nvPr>
            <p:ph type="body" sz="quarter" idx="15"/>
          </p:nvPr>
        </p:nvSpPr>
        <p:spPr/>
        <p:txBody>
          <a:bodyPr/>
          <a:lstStyle/>
          <a:p>
            <a:endParaRPr lang="fr-FR"/>
          </a:p>
        </p:txBody>
      </p:sp>
      <p:sp>
        <p:nvSpPr>
          <p:cNvPr id="4" name="Espace réservé du texte 3">
            <a:extLst>
              <a:ext uri="{FF2B5EF4-FFF2-40B4-BE49-F238E27FC236}">
                <a16:creationId xmlns:a16="http://schemas.microsoft.com/office/drawing/2014/main" id="{5E0AFDC8-7927-776D-4E03-E25605A23982}"/>
              </a:ext>
            </a:extLst>
          </p:cNvPr>
          <p:cNvSpPr>
            <a:spLocks noGrp="1"/>
          </p:cNvSpPr>
          <p:nvPr>
            <p:ph type="body" sz="quarter" idx="16"/>
          </p:nvPr>
        </p:nvSpPr>
        <p:spPr>
          <a:xfrm>
            <a:off x="1000122" y="19145250"/>
            <a:ext cx="13503275" cy="1447800"/>
          </a:xfrm>
        </p:spPr>
        <p:txBody>
          <a:bodyPr/>
          <a:lstStyle/>
          <a:p>
            <a:endParaRPr lang="fr-FR"/>
          </a:p>
        </p:txBody>
      </p:sp>
      <p:sp>
        <p:nvSpPr>
          <p:cNvPr id="5" name="Espace réservé pour une image  4">
            <a:extLst>
              <a:ext uri="{FF2B5EF4-FFF2-40B4-BE49-F238E27FC236}">
                <a16:creationId xmlns:a16="http://schemas.microsoft.com/office/drawing/2014/main" id="{F75D0C24-04AB-076C-F767-EA4BD2D1BEAD}"/>
              </a:ext>
            </a:extLst>
          </p:cNvPr>
          <p:cNvSpPr>
            <a:spLocks noGrp="1"/>
          </p:cNvSpPr>
          <p:nvPr>
            <p:ph type="pic" sz="quarter" idx="20"/>
          </p:nvPr>
        </p:nvSpPr>
        <p:spPr/>
        <p:txBody>
          <a:bodyPr/>
          <a:lstStyle/>
          <a:p>
            <a:endParaRPr lang="fr-FR"/>
          </a:p>
        </p:txBody>
      </p:sp>
      <p:sp>
        <p:nvSpPr>
          <p:cNvPr id="6" name="Espace réservé pour une image  5">
            <a:extLst>
              <a:ext uri="{FF2B5EF4-FFF2-40B4-BE49-F238E27FC236}">
                <a16:creationId xmlns:a16="http://schemas.microsoft.com/office/drawing/2014/main" id="{321D7455-20F3-D2F5-C37A-1B8AD3175043}"/>
              </a:ext>
            </a:extLst>
          </p:cNvPr>
          <p:cNvSpPr>
            <a:spLocks noGrp="1"/>
          </p:cNvSpPr>
          <p:nvPr>
            <p:ph type="pic" sz="quarter" idx="21"/>
          </p:nvPr>
        </p:nvSpPr>
        <p:spPr/>
        <p:txBody>
          <a:bodyPr/>
          <a:lstStyle/>
          <a:p>
            <a:endParaRPr lang="fr-FR"/>
          </a:p>
        </p:txBody>
      </p:sp>
      <p:sp>
        <p:nvSpPr>
          <p:cNvPr id="8" name="Espace réservé du numéro de diapositive 7">
            <a:extLst>
              <a:ext uri="{FF2B5EF4-FFF2-40B4-BE49-F238E27FC236}">
                <a16:creationId xmlns:a16="http://schemas.microsoft.com/office/drawing/2014/main" id="{D5EC6247-FC0B-9C7B-D7EB-BF62FB1C2149}"/>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4A452A"/>
                </a:solidFill>
                <a:effectLst/>
                <a:uLnTx/>
                <a:uFillTx/>
                <a:latin typeface="Calibri"/>
                <a:ea typeface="+mn-ea"/>
                <a:cs typeface="+mn-cs"/>
              </a:rPr>
              <a:t>page</a:t>
            </a: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p:txBody>
      </p:sp>
    </p:spTree>
    <p:extLst>
      <p:ext uri="{BB962C8B-B14F-4D97-AF65-F5344CB8AC3E}">
        <p14:creationId xmlns:p14="http://schemas.microsoft.com/office/powerpoint/2010/main" val="342630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E380B-FA5F-BAA4-C97C-DB38AFC729C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75DEB8-48D4-C20D-BF30-BA12E8A7AD02}"/>
              </a:ext>
            </a:extLst>
          </p:cNvPr>
          <p:cNvSpPr>
            <a:spLocks noGrp="1"/>
          </p:cNvSpPr>
          <p:nvPr>
            <p:ph type="title"/>
          </p:nvPr>
        </p:nvSpPr>
        <p:spPr>
          <a:xfrm>
            <a:off x="911224" y="704850"/>
            <a:ext cx="13503276" cy="2720975"/>
          </a:xfrm>
        </p:spPr>
        <p:txBody>
          <a:bodyPr/>
          <a:lstStyle/>
          <a:p>
            <a:r>
              <a:rPr lang="fr-FR" dirty="0">
                <a:solidFill>
                  <a:srgbClr val="000000"/>
                </a:solidFill>
                <a:latin typeface="+mn-lt"/>
              </a:rPr>
              <a:t>4) Le Patrimoine végétal </a:t>
            </a:r>
            <a:br>
              <a:rPr lang="fr-FR" dirty="0">
                <a:solidFill>
                  <a:srgbClr val="000000"/>
                </a:solidFill>
                <a:latin typeface="+mn-lt"/>
              </a:rPr>
            </a:br>
            <a:endParaRPr lang="fr-FR" dirty="0">
              <a:latin typeface="+mn-lt"/>
            </a:endParaRPr>
          </a:p>
        </p:txBody>
      </p:sp>
      <p:sp>
        <p:nvSpPr>
          <p:cNvPr id="3" name="Espace réservé du texte 2">
            <a:extLst>
              <a:ext uri="{FF2B5EF4-FFF2-40B4-BE49-F238E27FC236}">
                <a16:creationId xmlns:a16="http://schemas.microsoft.com/office/drawing/2014/main" id="{81A6D8AB-0796-9ABD-D0D5-888ECE88994E}"/>
              </a:ext>
            </a:extLst>
          </p:cNvPr>
          <p:cNvSpPr>
            <a:spLocks noGrp="1"/>
          </p:cNvSpPr>
          <p:nvPr>
            <p:ph type="body" sz="quarter" idx="15"/>
          </p:nvPr>
        </p:nvSpPr>
        <p:spPr>
          <a:xfrm>
            <a:off x="927100" y="4133851"/>
            <a:ext cx="8229599" cy="2286000"/>
          </a:xfrm>
        </p:spPr>
        <p:txBody>
          <a:bodyPr/>
          <a:lstStyle/>
          <a:p>
            <a:endParaRPr lang="fr-FR"/>
          </a:p>
        </p:txBody>
      </p:sp>
      <p:sp>
        <p:nvSpPr>
          <p:cNvPr id="4" name="Espace réservé du texte 3">
            <a:extLst>
              <a:ext uri="{FF2B5EF4-FFF2-40B4-BE49-F238E27FC236}">
                <a16:creationId xmlns:a16="http://schemas.microsoft.com/office/drawing/2014/main" id="{75E5EF59-6560-3CC4-3E4C-BC189E10AC54}"/>
              </a:ext>
            </a:extLst>
          </p:cNvPr>
          <p:cNvSpPr>
            <a:spLocks noGrp="1"/>
          </p:cNvSpPr>
          <p:nvPr>
            <p:ph type="body" sz="quarter" idx="4294967295"/>
          </p:nvPr>
        </p:nvSpPr>
        <p:spPr>
          <a:xfrm>
            <a:off x="911224" y="14116050"/>
            <a:ext cx="13592173" cy="1447800"/>
          </a:xfrm>
        </p:spPr>
        <p:txBody>
          <a:bodyPr/>
          <a:lstStyle/>
          <a:p>
            <a:endParaRPr lang="fr-FR" dirty="0"/>
          </a:p>
        </p:txBody>
      </p:sp>
      <p:sp>
        <p:nvSpPr>
          <p:cNvPr id="7" name="Espace réservé pour une image  6">
            <a:extLst>
              <a:ext uri="{FF2B5EF4-FFF2-40B4-BE49-F238E27FC236}">
                <a16:creationId xmlns:a16="http://schemas.microsoft.com/office/drawing/2014/main" id="{6AE344BD-6D6C-C9BF-8659-E442E8C14ED7}"/>
              </a:ext>
            </a:extLst>
          </p:cNvPr>
          <p:cNvSpPr>
            <a:spLocks noGrp="1"/>
          </p:cNvSpPr>
          <p:nvPr>
            <p:ph type="pic" sz="quarter" idx="4294967295"/>
          </p:nvPr>
        </p:nvSpPr>
        <p:spPr>
          <a:xfrm>
            <a:off x="9613900" y="4133851"/>
            <a:ext cx="4800600" cy="9525000"/>
          </a:xfrm>
        </p:spPr>
        <p:txBody>
          <a:bodyPr/>
          <a:lstStyle/>
          <a:p>
            <a:endParaRPr lang="fr-FR"/>
          </a:p>
        </p:txBody>
      </p:sp>
      <p:sp>
        <p:nvSpPr>
          <p:cNvPr id="8" name="Espace réservé pour une image  7">
            <a:extLst>
              <a:ext uri="{FF2B5EF4-FFF2-40B4-BE49-F238E27FC236}">
                <a16:creationId xmlns:a16="http://schemas.microsoft.com/office/drawing/2014/main" id="{1B603169-7773-A46D-537D-AD24744B1983}"/>
              </a:ext>
            </a:extLst>
          </p:cNvPr>
          <p:cNvSpPr>
            <a:spLocks noGrp="1"/>
          </p:cNvSpPr>
          <p:nvPr>
            <p:ph type="pic" sz="quarter" idx="21"/>
          </p:nvPr>
        </p:nvSpPr>
        <p:spPr>
          <a:xfrm>
            <a:off x="911224" y="6800851"/>
            <a:ext cx="8229599" cy="6858000"/>
          </a:xfrm>
        </p:spPr>
        <p:txBody>
          <a:bodyPr/>
          <a:lstStyle/>
          <a:p>
            <a:endParaRPr lang="fr-FR"/>
          </a:p>
        </p:txBody>
      </p:sp>
      <p:sp>
        <p:nvSpPr>
          <p:cNvPr id="9" name="Espace réservé pour une image  8">
            <a:extLst>
              <a:ext uri="{FF2B5EF4-FFF2-40B4-BE49-F238E27FC236}">
                <a16:creationId xmlns:a16="http://schemas.microsoft.com/office/drawing/2014/main" id="{70558768-94D3-9197-6DE7-255D4FA4A358}"/>
              </a:ext>
            </a:extLst>
          </p:cNvPr>
          <p:cNvSpPr>
            <a:spLocks noGrp="1"/>
          </p:cNvSpPr>
          <p:nvPr>
            <p:ph type="pic" sz="quarter" idx="4294967295"/>
          </p:nvPr>
        </p:nvSpPr>
        <p:spPr>
          <a:xfrm>
            <a:off x="927100" y="16021051"/>
            <a:ext cx="13576297" cy="3352800"/>
          </a:xfrm>
        </p:spPr>
        <p:txBody>
          <a:bodyPr/>
          <a:lstStyle/>
          <a:p>
            <a:endParaRPr lang="fr-FR"/>
          </a:p>
        </p:txBody>
      </p:sp>
      <p:sp>
        <p:nvSpPr>
          <p:cNvPr id="5" name="Espace réservé du numéro de diapositive 6">
            <a:extLst>
              <a:ext uri="{FF2B5EF4-FFF2-40B4-BE49-F238E27FC236}">
                <a16:creationId xmlns:a16="http://schemas.microsoft.com/office/drawing/2014/main" id="{885F4F54-32E5-9558-9089-BA5747CEA78F}"/>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797713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24CAC-72C3-481B-75C7-9E7F3941191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E88CC86-54F4-6DB9-C135-BD9388DCED74}"/>
              </a:ext>
            </a:extLst>
          </p:cNvPr>
          <p:cNvSpPr>
            <a:spLocks noGrp="1"/>
          </p:cNvSpPr>
          <p:nvPr>
            <p:ph type="body" sz="quarter" idx="14"/>
          </p:nvPr>
        </p:nvSpPr>
        <p:spPr>
          <a:xfrm>
            <a:off x="698500" y="10061575"/>
            <a:ext cx="7531100" cy="6569075"/>
          </a:xfrm>
        </p:spPr>
        <p:txBody>
          <a:bodyPr/>
          <a:lstStyle/>
          <a:p>
            <a:endParaRPr lang="fr-FR" sz="5400" dirty="0"/>
          </a:p>
        </p:txBody>
      </p:sp>
      <p:sp>
        <p:nvSpPr>
          <p:cNvPr id="3" name="Espace réservé pour une image  2">
            <a:extLst>
              <a:ext uri="{FF2B5EF4-FFF2-40B4-BE49-F238E27FC236}">
                <a16:creationId xmlns:a16="http://schemas.microsoft.com/office/drawing/2014/main" id="{421F974B-4881-8872-66FF-EFD259F7E1FA}"/>
              </a:ext>
            </a:extLst>
          </p:cNvPr>
          <p:cNvSpPr>
            <a:spLocks noGrp="1"/>
          </p:cNvSpPr>
          <p:nvPr>
            <p:ph type="pic" sz="quarter" idx="17"/>
          </p:nvPr>
        </p:nvSpPr>
        <p:spPr>
          <a:xfrm>
            <a:off x="698499" y="3524250"/>
            <a:ext cx="13716000" cy="2879725"/>
          </a:xfrm>
        </p:spPr>
        <p:txBody>
          <a:bodyPr/>
          <a:lstStyle/>
          <a:p>
            <a:endParaRPr lang="fr-FR"/>
          </a:p>
        </p:txBody>
      </p:sp>
      <p:sp>
        <p:nvSpPr>
          <p:cNvPr id="4" name="Espace réservé pour une image  3">
            <a:extLst>
              <a:ext uri="{FF2B5EF4-FFF2-40B4-BE49-F238E27FC236}">
                <a16:creationId xmlns:a16="http://schemas.microsoft.com/office/drawing/2014/main" id="{60680987-56F7-56D8-3FA8-1FFDE71D6B14}"/>
              </a:ext>
            </a:extLst>
          </p:cNvPr>
          <p:cNvSpPr>
            <a:spLocks noGrp="1"/>
          </p:cNvSpPr>
          <p:nvPr>
            <p:ph type="pic" sz="quarter" idx="18"/>
          </p:nvPr>
        </p:nvSpPr>
        <p:spPr>
          <a:xfrm>
            <a:off x="698500" y="6800850"/>
            <a:ext cx="7531100" cy="2879725"/>
          </a:xfrm>
        </p:spPr>
        <p:txBody>
          <a:bodyPr/>
          <a:lstStyle/>
          <a:p>
            <a:endParaRPr lang="fr-FR"/>
          </a:p>
        </p:txBody>
      </p:sp>
      <p:sp>
        <p:nvSpPr>
          <p:cNvPr id="5" name="Espace réservé pour une image  4">
            <a:extLst>
              <a:ext uri="{FF2B5EF4-FFF2-40B4-BE49-F238E27FC236}">
                <a16:creationId xmlns:a16="http://schemas.microsoft.com/office/drawing/2014/main" id="{7E863309-C053-E830-321E-D7A9A6399604}"/>
              </a:ext>
            </a:extLst>
          </p:cNvPr>
          <p:cNvSpPr>
            <a:spLocks noGrp="1"/>
          </p:cNvSpPr>
          <p:nvPr>
            <p:ph type="pic" sz="quarter" idx="21"/>
          </p:nvPr>
        </p:nvSpPr>
        <p:spPr>
          <a:xfrm>
            <a:off x="10299700" y="12179298"/>
            <a:ext cx="4114800" cy="4451352"/>
          </a:xfrm>
        </p:spPr>
        <p:txBody>
          <a:bodyPr/>
          <a:lstStyle/>
          <a:p>
            <a:endParaRPr lang="fr-FR"/>
          </a:p>
        </p:txBody>
      </p:sp>
      <p:sp>
        <p:nvSpPr>
          <p:cNvPr id="6" name="Espace réservé pour une image  5">
            <a:extLst>
              <a:ext uri="{FF2B5EF4-FFF2-40B4-BE49-F238E27FC236}">
                <a16:creationId xmlns:a16="http://schemas.microsoft.com/office/drawing/2014/main" id="{0870386F-BB44-5F58-8918-C4686FCBA335}"/>
              </a:ext>
            </a:extLst>
          </p:cNvPr>
          <p:cNvSpPr>
            <a:spLocks noGrp="1"/>
          </p:cNvSpPr>
          <p:nvPr>
            <p:ph type="pic" sz="quarter" idx="22"/>
          </p:nvPr>
        </p:nvSpPr>
        <p:spPr>
          <a:xfrm>
            <a:off x="698500" y="16935450"/>
            <a:ext cx="13716000" cy="2879725"/>
          </a:xfrm>
        </p:spPr>
        <p:txBody>
          <a:bodyPr/>
          <a:lstStyle/>
          <a:p>
            <a:endParaRPr lang="fr-FR"/>
          </a:p>
        </p:txBody>
      </p:sp>
      <p:sp>
        <p:nvSpPr>
          <p:cNvPr id="7" name="Espace réservé du texte 6">
            <a:extLst>
              <a:ext uri="{FF2B5EF4-FFF2-40B4-BE49-F238E27FC236}">
                <a16:creationId xmlns:a16="http://schemas.microsoft.com/office/drawing/2014/main" id="{64517EBB-8884-00C6-F2E3-A4D22C55C506}"/>
              </a:ext>
            </a:extLst>
          </p:cNvPr>
          <p:cNvSpPr>
            <a:spLocks noGrp="1"/>
          </p:cNvSpPr>
          <p:nvPr>
            <p:ph type="body" sz="quarter" idx="13"/>
          </p:nvPr>
        </p:nvSpPr>
        <p:spPr>
          <a:xfrm>
            <a:off x="8775700" y="6784974"/>
            <a:ext cx="5638800" cy="5013325"/>
          </a:xfrm>
        </p:spPr>
        <p:txBody>
          <a:bodyPr/>
          <a:lstStyle/>
          <a:p>
            <a:endParaRPr lang="fr-FR" sz="3200" dirty="0"/>
          </a:p>
        </p:txBody>
      </p:sp>
      <p:sp>
        <p:nvSpPr>
          <p:cNvPr id="8" name="Titre 7">
            <a:extLst>
              <a:ext uri="{FF2B5EF4-FFF2-40B4-BE49-F238E27FC236}">
                <a16:creationId xmlns:a16="http://schemas.microsoft.com/office/drawing/2014/main" id="{74506730-4B13-9C14-1B65-E294D24B8502}"/>
              </a:ext>
            </a:extLst>
          </p:cNvPr>
          <p:cNvSpPr>
            <a:spLocks noGrp="1"/>
          </p:cNvSpPr>
          <p:nvPr>
            <p:ph type="title"/>
          </p:nvPr>
        </p:nvSpPr>
        <p:spPr>
          <a:xfrm>
            <a:off x="622300" y="476250"/>
            <a:ext cx="13716000" cy="2918618"/>
          </a:xfrm>
        </p:spPr>
        <p:txBody>
          <a:bodyPr/>
          <a:lstStyle/>
          <a:p>
            <a:r>
              <a:rPr lang="fr-FR" dirty="0">
                <a:latin typeface="+mn-lt"/>
              </a:rPr>
              <a:t>L’arbre </a:t>
            </a:r>
            <a:br>
              <a:rPr lang="fr-FR" dirty="0">
                <a:latin typeface="+mn-lt"/>
              </a:rPr>
            </a:br>
            <a:r>
              <a:rPr lang="fr-FR" dirty="0">
                <a:latin typeface="+mn-lt"/>
              </a:rPr>
              <a:t>dans les espaces verts</a:t>
            </a:r>
          </a:p>
        </p:txBody>
      </p:sp>
      <p:sp>
        <p:nvSpPr>
          <p:cNvPr id="10" name="Espace réservé du numéro de diapositive 6">
            <a:extLst>
              <a:ext uri="{FF2B5EF4-FFF2-40B4-BE49-F238E27FC236}">
                <a16:creationId xmlns:a16="http://schemas.microsoft.com/office/drawing/2014/main" id="{C26450A6-8AE6-BF0D-5AD8-E5EEE2D74050}"/>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138781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C131C-AB76-3EB5-AFE7-937709E14028}"/>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4404ED0-377A-54E7-32BE-A5CD9E1C3330}"/>
              </a:ext>
            </a:extLst>
          </p:cNvPr>
          <p:cNvSpPr>
            <a:spLocks noGrp="1"/>
          </p:cNvSpPr>
          <p:nvPr>
            <p:ph type="body" sz="quarter" idx="14"/>
          </p:nvPr>
        </p:nvSpPr>
        <p:spPr>
          <a:xfrm>
            <a:off x="698500" y="6251575"/>
            <a:ext cx="7531100" cy="9845676"/>
          </a:xfrm>
        </p:spPr>
        <p:txBody>
          <a:bodyPr/>
          <a:lstStyle/>
          <a:p>
            <a:endParaRPr lang="fr-FR" dirty="0"/>
          </a:p>
        </p:txBody>
      </p:sp>
      <p:sp>
        <p:nvSpPr>
          <p:cNvPr id="3" name="Espace réservé pour une image  2">
            <a:extLst>
              <a:ext uri="{FF2B5EF4-FFF2-40B4-BE49-F238E27FC236}">
                <a16:creationId xmlns:a16="http://schemas.microsoft.com/office/drawing/2014/main" id="{12A56A31-A0B4-A7B7-753E-E4CA2C2AC975}"/>
              </a:ext>
            </a:extLst>
          </p:cNvPr>
          <p:cNvSpPr>
            <a:spLocks noGrp="1"/>
          </p:cNvSpPr>
          <p:nvPr>
            <p:ph type="pic" sz="quarter" idx="17"/>
          </p:nvPr>
        </p:nvSpPr>
        <p:spPr>
          <a:xfrm>
            <a:off x="698499" y="2990850"/>
            <a:ext cx="13716000" cy="2879725"/>
          </a:xfrm>
        </p:spPr>
        <p:txBody>
          <a:bodyPr/>
          <a:lstStyle/>
          <a:p>
            <a:endParaRPr lang="fr-FR"/>
          </a:p>
        </p:txBody>
      </p:sp>
      <p:sp>
        <p:nvSpPr>
          <p:cNvPr id="5" name="Espace réservé pour une image  4">
            <a:extLst>
              <a:ext uri="{FF2B5EF4-FFF2-40B4-BE49-F238E27FC236}">
                <a16:creationId xmlns:a16="http://schemas.microsoft.com/office/drawing/2014/main" id="{B7A6EBB3-42AC-3FB6-2DE3-3838D1CBF860}"/>
              </a:ext>
            </a:extLst>
          </p:cNvPr>
          <p:cNvSpPr>
            <a:spLocks noGrp="1"/>
          </p:cNvSpPr>
          <p:nvPr>
            <p:ph type="pic" sz="quarter" idx="21"/>
          </p:nvPr>
        </p:nvSpPr>
        <p:spPr>
          <a:xfrm>
            <a:off x="8775700" y="12058650"/>
            <a:ext cx="5638800" cy="4038600"/>
          </a:xfrm>
        </p:spPr>
        <p:txBody>
          <a:bodyPr/>
          <a:lstStyle/>
          <a:p>
            <a:endParaRPr lang="fr-FR"/>
          </a:p>
        </p:txBody>
      </p:sp>
      <p:sp>
        <p:nvSpPr>
          <p:cNvPr id="6" name="Espace réservé pour une image  5">
            <a:extLst>
              <a:ext uri="{FF2B5EF4-FFF2-40B4-BE49-F238E27FC236}">
                <a16:creationId xmlns:a16="http://schemas.microsoft.com/office/drawing/2014/main" id="{21F651CB-C7CA-1176-C14E-EE9B4AB3438E}"/>
              </a:ext>
            </a:extLst>
          </p:cNvPr>
          <p:cNvSpPr>
            <a:spLocks noGrp="1"/>
          </p:cNvSpPr>
          <p:nvPr>
            <p:ph type="pic" sz="quarter" idx="22"/>
          </p:nvPr>
        </p:nvSpPr>
        <p:spPr>
          <a:xfrm>
            <a:off x="698500" y="16478250"/>
            <a:ext cx="13716000" cy="2879725"/>
          </a:xfrm>
        </p:spPr>
        <p:txBody>
          <a:bodyPr/>
          <a:lstStyle/>
          <a:p>
            <a:endParaRPr lang="fr-FR" dirty="0"/>
          </a:p>
        </p:txBody>
      </p:sp>
      <p:sp>
        <p:nvSpPr>
          <p:cNvPr id="7" name="Espace réservé du texte 6">
            <a:extLst>
              <a:ext uri="{FF2B5EF4-FFF2-40B4-BE49-F238E27FC236}">
                <a16:creationId xmlns:a16="http://schemas.microsoft.com/office/drawing/2014/main" id="{647B3F7E-03A8-5A21-143B-CAC21A08A0F0}"/>
              </a:ext>
            </a:extLst>
          </p:cNvPr>
          <p:cNvSpPr>
            <a:spLocks noGrp="1"/>
          </p:cNvSpPr>
          <p:nvPr>
            <p:ph type="body" sz="quarter" idx="13"/>
          </p:nvPr>
        </p:nvSpPr>
        <p:spPr>
          <a:xfrm>
            <a:off x="8775700" y="6251574"/>
            <a:ext cx="5638800" cy="5013325"/>
          </a:xfrm>
        </p:spPr>
        <p:txBody>
          <a:bodyPr/>
          <a:lstStyle/>
          <a:p>
            <a:endParaRPr lang="fr-FR" sz="3200" dirty="0"/>
          </a:p>
        </p:txBody>
      </p:sp>
      <p:sp>
        <p:nvSpPr>
          <p:cNvPr id="8" name="Titre 7">
            <a:extLst>
              <a:ext uri="{FF2B5EF4-FFF2-40B4-BE49-F238E27FC236}">
                <a16:creationId xmlns:a16="http://schemas.microsoft.com/office/drawing/2014/main" id="{B2A018EE-E3EA-F40A-47D0-5E56A479DC2A}"/>
              </a:ext>
            </a:extLst>
          </p:cNvPr>
          <p:cNvSpPr>
            <a:spLocks noGrp="1"/>
          </p:cNvSpPr>
          <p:nvPr>
            <p:ph type="title"/>
          </p:nvPr>
        </p:nvSpPr>
        <p:spPr>
          <a:xfrm>
            <a:off x="622300" y="19050"/>
            <a:ext cx="13716000" cy="2918618"/>
          </a:xfrm>
        </p:spPr>
        <p:txBody>
          <a:bodyPr/>
          <a:lstStyle/>
          <a:p>
            <a:r>
              <a:rPr lang="fr-FR" dirty="0">
                <a:latin typeface="+mn-lt"/>
              </a:rPr>
              <a:t>Le fleurissement</a:t>
            </a:r>
          </a:p>
        </p:txBody>
      </p:sp>
      <p:sp>
        <p:nvSpPr>
          <p:cNvPr id="10" name="Espace réservé du numéro de diapositive 6">
            <a:extLst>
              <a:ext uri="{FF2B5EF4-FFF2-40B4-BE49-F238E27FC236}">
                <a16:creationId xmlns:a16="http://schemas.microsoft.com/office/drawing/2014/main" id="{99C03474-2A8D-2C71-41D7-D528F46E44A1}"/>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110918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EF865-F81B-C804-AE0A-75DD01F646F5}"/>
            </a:ext>
          </a:extLst>
        </p:cNvPr>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0614977-ACDF-F691-4E71-5EABF3EA30A2}"/>
              </a:ext>
            </a:extLst>
          </p:cNvPr>
          <p:cNvSpPr>
            <a:spLocks noGrp="1"/>
          </p:cNvSpPr>
          <p:nvPr>
            <p:ph type="pic" sz="quarter" idx="17"/>
          </p:nvPr>
        </p:nvSpPr>
        <p:spPr>
          <a:xfrm>
            <a:off x="698499" y="3524250"/>
            <a:ext cx="13716000" cy="2879725"/>
          </a:xfrm>
        </p:spPr>
        <p:txBody>
          <a:bodyPr/>
          <a:lstStyle/>
          <a:p>
            <a:endParaRPr lang="fr-FR"/>
          </a:p>
        </p:txBody>
      </p:sp>
      <p:sp>
        <p:nvSpPr>
          <p:cNvPr id="4" name="Espace réservé pour une image  3">
            <a:extLst>
              <a:ext uri="{FF2B5EF4-FFF2-40B4-BE49-F238E27FC236}">
                <a16:creationId xmlns:a16="http://schemas.microsoft.com/office/drawing/2014/main" id="{2656A6F0-853F-6E45-0842-0B6489B36168}"/>
              </a:ext>
            </a:extLst>
          </p:cNvPr>
          <p:cNvSpPr>
            <a:spLocks noGrp="1"/>
          </p:cNvSpPr>
          <p:nvPr>
            <p:ph type="pic" sz="quarter" idx="18"/>
          </p:nvPr>
        </p:nvSpPr>
        <p:spPr>
          <a:xfrm>
            <a:off x="698500" y="6800850"/>
            <a:ext cx="7531100" cy="9448800"/>
          </a:xfrm>
        </p:spPr>
        <p:txBody>
          <a:bodyPr/>
          <a:lstStyle/>
          <a:p>
            <a:endParaRPr lang="fr-FR"/>
          </a:p>
        </p:txBody>
      </p:sp>
      <p:sp>
        <p:nvSpPr>
          <p:cNvPr id="6" name="Espace réservé pour une image  5">
            <a:extLst>
              <a:ext uri="{FF2B5EF4-FFF2-40B4-BE49-F238E27FC236}">
                <a16:creationId xmlns:a16="http://schemas.microsoft.com/office/drawing/2014/main" id="{0D18E0B5-247A-727A-4AE8-AF13C682C259}"/>
              </a:ext>
            </a:extLst>
          </p:cNvPr>
          <p:cNvSpPr>
            <a:spLocks noGrp="1"/>
          </p:cNvSpPr>
          <p:nvPr>
            <p:ph type="pic" sz="quarter" idx="22"/>
          </p:nvPr>
        </p:nvSpPr>
        <p:spPr>
          <a:xfrm>
            <a:off x="698500" y="16935450"/>
            <a:ext cx="13716000" cy="2879725"/>
          </a:xfrm>
        </p:spPr>
        <p:txBody>
          <a:bodyPr/>
          <a:lstStyle/>
          <a:p>
            <a:endParaRPr lang="fr-FR"/>
          </a:p>
        </p:txBody>
      </p:sp>
      <p:sp>
        <p:nvSpPr>
          <p:cNvPr id="7" name="Espace réservé du texte 6">
            <a:extLst>
              <a:ext uri="{FF2B5EF4-FFF2-40B4-BE49-F238E27FC236}">
                <a16:creationId xmlns:a16="http://schemas.microsoft.com/office/drawing/2014/main" id="{E9C77EA1-3B9D-FFEA-7816-CACE11483765}"/>
              </a:ext>
            </a:extLst>
          </p:cNvPr>
          <p:cNvSpPr>
            <a:spLocks noGrp="1"/>
          </p:cNvSpPr>
          <p:nvPr>
            <p:ph type="body" sz="quarter" idx="13"/>
          </p:nvPr>
        </p:nvSpPr>
        <p:spPr>
          <a:xfrm>
            <a:off x="8775700" y="6784974"/>
            <a:ext cx="5638800" cy="9448800"/>
          </a:xfrm>
        </p:spPr>
        <p:txBody>
          <a:bodyPr/>
          <a:lstStyle/>
          <a:p>
            <a:endParaRPr lang="fr-FR" sz="3200" dirty="0"/>
          </a:p>
        </p:txBody>
      </p:sp>
      <p:sp>
        <p:nvSpPr>
          <p:cNvPr id="8" name="Titre 7">
            <a:extLst>
              <a:ext uri="{FF2B5EF4-FFF2-40B4-BE49-F238E27FC236}">
                <a16:creationId xmlns:a16="http://schemas.microsoft.com/office/drawing/2014/main" id="{BD09CBDF-AD14-7862-4F4A-BFF1A6ACEE86}"/>
              </a:ext>
            </a:extLst>
          </p:cNvPr>
          <p:cNvSpPr>
            <a:spLocks noGrp="1"/>
          </p:cNvSpPr>
          <p:nvPr>
            <p:ph type="title"/>
          </p:nvPr>
        </p:nvSpPr>
        <p:spPr>
          <a:xfrm>
            <a:off x="622300" y="476250"/>
            <a:ext cx="13716000" cy="2918618"/>
          </a:xfrm>
        </p:spPr>
        <p:txBody>
          <a:bodyPr/>
          <a:lstStyle/>
          <a:p>
            <a:r>
              <a:rPr lang="fr-FR" dirty="0">
                <a:latin typeface="+mn-lt"/>
              </a:rPr>
              <a:t>Le fleurissement </a:t>
            </a:r>
            <a:br>
              <a:rPr lang="fr-FR" dirty="0">
                <a:latin typeface="+mn-lt"/>
              </a:rPr>
            </a:br>
            <a:r>
              <a:rPr lang="fr-FR" dirty="0">
                <a:latin typeface="+mn-lt"/>
              </a:rPr>
              <a:t>au fil des saisons</a:t>
            </a:r>
          </a:p>
        </p:txBody>
      </p:sp>
      <p:sp>
        <p:nvSpPr>
          <p:cNvPr id="10" name="Espace réservé du numéro de diapositive 6">
            <a:extLst>
              <a:ext uri="{FF2B5EF4-FFF2-40B4-BE49-F238E27FC236}">
                <a16:creationId xmlns:a16="http://schemas.microsoft.com/office/drawing/2014/main" id="{4AE3104A-1F94-CA48-8883-D111BF28AF7A}"/>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124147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5F5E-9679-3043-ECF0-71EF6E4C6E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E92DAB-8F01-FA09-C5BE-97F9FA7E3A04}"/>
              </a:ext>
            </a:extLst>
          </p:cNvPr>
          <p:cNvSpPr>
            <a:spLocks noGrp="1"/>
          </p:cNvSpPr>
          <p:nvPr>
            <p:ph type="title"/>
          </p:nvPr>
        </p:nvSpPr>
        <p:spPr>
          <a:xfrm>
            <a:off x="911224" y="704850"/>
            <a:ext cx="13503276" cy="2720975"/>
          </a:xfrm>
        </p:spPr>
        <p:txBody>
          <a:bodyPr/>
          <a:lstStyle/>
          <a:p>
            <a:r>
              <a:rPr lang="fr-FR" sz="7200" dirty="0">
                <a:latin typeface="+mn-lt"/>
              </a:rPr>
              <a:t>Les vivaces </a:t>
            </a:r>
            <a:br>
              <a:rPr lang="fr-FR" sz="7200" dirty="0">
                <a:latin typeface="+mn-lt"/>
              </a:rPr>
            </a:br>
            <a:r>
              <a:rPr lang="fr-FR" sz="7200" dirty="0">
                <a:latin typeface="+mn-lt"/>
              </a:rPr>
              <a:t>pour les massifs permanents</a:t>
            </a:r>
          </a:p>
        </p:txBody>
      </p:sp>
      <p:sp>
        <p:nvSpPr>
          <p:cNvPr id="3" name="Espace réservé du texte 2">
            <a:extLst>
              <a:ext uri="{FF2B5EF4-FFF2-40B4-BE49-F238E27FC236}">
                <a16:creationId xmlns:a16="http://schemas.microsoft.com/office/drawing/2014/main" id="{8A7110F0-83B5-368E-86B2-6D478E171926}"/>
              </a:ext>
            </a:extLst>
          </p:cNvPr>
          <p:cNvSpPr>
            <a:spLocks noGrp="1"/>
          </p:cNvSpPr>
          <p:nvPr>
            <p:ph type="body" sz="quarter" idx="15"/>
          </p:nvPr>
        </p:nvSpPr>
        <p:spPr>
          <a:xfrm>
            <a:off x="927100" y="3905250"/>
            <a:ext cx="8229600" cy="4887912"/>
          </a:xfrm>
        </p:spPr>
        <p:txBody>
          <a:bodyPr/>
          <a:lstStyle/>
          <a:p>
            <a:endParaRPr lang="fr-FR" dirty="0"/>
          </a:p>
        </p:txBody>
      </p:sp>
      <p:sp>
        <p:nvSpPr>
          <p:cNvPr id="4" name="Espace réservé du texte 3">
            <a:extLst>
              <a:ext uri="{FF2B5EF4-FFF2-40B4-BE49-F238E27FC236}">
                <a16:creationId xmlns:a16="http://schemas.microsoft.com/office/drawing/2014/main" id="{4F234E60-CDD6-EF2B-7958-9C2A8C89973A}"/>
              </a:ext>
            </a:extLst>
          </p:cNvPr>
          <p:cNvSpPr>
            <a:spLocks noGrp="1"/>
          </p:cNvSpPr>
          <p:nvPr>
            <p:ph type="body" sz="quarter" idx="16"/>
          </p:nvPr>
        </p:nvSpPr>
        <p:spPr>
          <a:xfrm>
            <a:off x="911224" y="13898562"/>
            <a:ext cx="13592173" cy="1447800"/>
          </a:xfrm>
        </p:spPr>
        <p:txBody>
          <a:bodyPr/>
          <a:lstStyle/>
          <a:p>
            <a:endParaRPr lang="fr-FR" dirty="0"/>
          </a:p>
        </p:txBody>
      </p:sp>
      <p:sp>
        <p:nvSpPr>
          <p:cNvPr id="6" name="Espace réservé pour une image  5">
            <a:extLst>
              <a:ext uri="{FF2B5EF4-FFF2-40B4-BE49-F238E27FC236}">
                <a16:creationId xmlns:a16="http://schemas.microsoft.com/office/drawing/2014/main" id="{81A4E7A5-8AC1-B97C-163C-E693939A6E82}"/>
              </a:ext>
            </a:extLst>
          </p:cNvPr>
          <p:cNvSpPr>
            <a:spLocks noGrp="1"/>
          </p:cNvSpPr>
          <p:nvPr>
            <p:ph type="pic" sz="quarter" idx="21"/>
          </p:nvPr>
        </p:nvSpPr>
        <p:spPr>
          <a:xfrm>
            <a:off x="911224" y="9097962"/>
            <a:ext cx="8229599" cy="4495800"/>
          </a:xfrm>
        </p:spPr>
        <p:txBody>
          <a:bodyPr/>
          <a:lstStyle/>
          <a:p>
            <a:endParaRPr lang="fr-FR"/>
          </a:p>
        </p:txBody>
      </p:sp>
      <p:sp>
        <p:nvSpPr>
          <p:cNvPr id="7" name="Espace réservé pour une image  6">
            <a:extLst>
              <a:ext uri="{FF2B5EF4-FFF2-40B4-BE49-F238E27FC236}">
                <a16:creationId xmlns:a16="http://schemas.microsoft.com/office/drawing/2014/main" id="{694EC020-60D2-3392-4ED4-84FC1084C1C8}"/>
              </a:ext>
            </a:extLst>
          </p:cNvPr>
          <p:cNvSpPr>
            <a:spLocks noGrp="1"/>
          </p:cNvSpPr>
          <p:nvPr>
            <p:ph type="pic" sz="quarter" idx="22"/>
          </p:nvPr>
        </p:nvSpPr>
        <p:spPr>
          <a:xfrm>
            <a:off x="927100" y="15667037"/>
            <a:ext cx="13576297" cy="3641725"/>
          </a:xfrm>
        </p:spPr>
        <p:txBody>
          <a:bodyPr/>
          <a:lstStyle/>
          <a:p>
            <a:endParaRPr lang="fr-FR"/>
          </a:p>
        </p:txBody>
      </p:sp>
      <p:sp>
        <p:nvSpPr>
          <p:cNvPr id="8" name="Espace réservé du texte 4">
            <a:extLst>
              <a:ext uri="{FF2B5EF4-FFF2-40B4-BE49-F238E27FC236}">
                <a16:creationId xmlns:a16="http://schemas.microsoft.com/office/drawing/2014/main" id="{21A10384-A3E6-087D-6B36-65831E3363BA}"/>
              </a:ext>
            </a:extLst>
          </p:cNvPr>
          <p:cNvSpPr txBox="1">
            <a:spLocks/>
          </p:cNvSpPr>
          <p:nvPr/>
        </p:nvSpPr>
        <p:spPr>
          <a:xfrm>
            <a:off x="9461500" y="3905251"/>
            <a:ext cx="5069836" cy="9688512"/>
          </a:xfrm>
          <a:prstGeom prst="rect">
            <a:avLst/>
          </a:prstGeom>
          <a:solidFill>
            <a:srgbClr val="F3F2E9"/>
          </a:solid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800" b="0" i="1" u="none" strike="noStrike" kern="1200" cap="none" spc="0" normalizeH="0" baseline="0" noProof="0" dirty="0">
                <a:ln>
                  <a:noFill/>
                </a:ln>
                <a:solidFill>
                  <a:prstClr val="black"/>
                </a:solidFill>
                <a:effectLst/>
                <a:uLnTx/>
                <a:uFillTx/>
                <a:latin typeface="Calibri"/>
                <a:ea typeface="+mn-ea"/>
                <a:cs typeface="+mn-cs"/>
              </a:rPr>
              <a:t>La liste des vivaces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0" i="1" u="none" strike="noStrike" kern="1200" cap="none" spc="0" normalizeH="0" baseline="0" noProof="0" dirty="0">
                <a:ln>
                  <a:noFill/>
                </a:ln>
                <a:solidFill>
                  <a:prstClr val="black"/>
                </a:solidFill>
                <a:effectLst/>
                <a:uLnTx/>
                <a:uFillTx/>
                <a:latin typeface="Calibri"/>
                <a:ea typeface="+mn-ea"/>
                <a:cs typeface="+mn-cs"/>
              </a:rPr>
              <a:t>et graminées</a:t>
            </a:r>
          </a:p>
        </p:txBody>
      </p:sp>
      <p:sp>
        <p:nvSpPr>
          <p:cNvPr id="5" name="Espace réservé du numéro de diapositive 6">
            <a:extLst>
              <a:ext uri="{FF2B5EF4-FFF2-40B4-BE49-F238E27FC236}">
                <a16:creationId xmlns:a16="http://schemas.microsoft.com/office/drawing/2014/main" id="{E5907B21-0215-12E5-F2F1-A82E7DD1B01D}"/>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87441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32CF0-7C49-6906-8C9B-796B0746C980}"/>
            </a:ext>
          </a:extLst>
        </p:cNvPr>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2751E5F5-FBBE-52B7-D0DA-1D5FCC164433}"/>
              </a:ext>
            </a:extLst>
          </p:cNvPr>
          <p:cNvSpPr>
            <a:spLocks noGrp="1"/>
          </p:cNvSpPr>
          <p:nvPr>
            <p:ph type="pic" sz="quarter" idx="17"/>
          </p:nvPr>
        </p:nvSpPr>
        <p:spPr>
          <a:xfrm>
            <a:off x="698499" y="3448050"/>
            <a:ext cx="13716000" cy="2879725"/>
          </a:xfrm>
        </p:spPr>
        <p:txBody>
          <a:bodyPr/>
          <a:lstStyle/>
          <a:p>
            <a:endParaRPr lang="fr-FR"/>
          </a:p>
        </p:txBody>
      </p:sp>
      <p:sp>
        <p:nvSpPr>
          <p:cNvPr id="3" name="Espace réservé pour une image  2">
            <a:extLst>
              <a:ext uri="{FF2B5EF4-FFF2-40B4-BE49-F238E27FC236}">
                <a16:creationId xmlns:a16="http://schemas.microsoft.com/office/drawing/2014/main" id="{79C64102-1A15-7525-ADC3-E7499D4943EF}"/>
              </a:ext>
            </a:extLst>
          </p:cNvPr>
          <p:cNvSpPr>
            <a:spLocks noGrp="1"/>
          </p:cNvSpPr>
          <p:nvPr>
            <p:ph type="pic" sz="quarter" idx="21"/>
          </p:nvPr>
        </p:nvSpPr>
        <p:spPr>
          <a:xfrm>
            <a:off x="698499" y="6747851"/>
            <a:ext cx="4038600" cy="5013325"/>
          </a:xfrm>
        </p:spPr>
        <p:txBody>
          <a:bodyPr/>
          <a:lstStyle/>
          <a:p>
            <a:endParaRPr lang="fr-FR"/>
          </a:p>
        </p:txBody>
      </p:sp>
      <p:sp>
        <p:nvSpPr>
          <p:cNvPr id="4" name="Espace réservé pour une image  3">
            <a:extLst>
              <a:ext uri="{FF2B5EF4-FFF2-40B4-BE49-F238E27FC236}">
                <a16:creationId xmlns:a16="http://schemas.microsoft.com/office/drawing/2014/main" id="{2CD1F21B-13BC-0535-04F7-1A824112A090}"/>
              </a:ext>
            </a:extLst>
          </p:cNvPr>
          <p:cNvSpPr>
            <a:spLocks noGrp="1"/>
          </p:cNvSpPr>
          <p:nvPr>
            <p:ph type="pic" sz="quarter" idx="22"/>
          </p:nvPr>
        </p:nvSpPr>
        <p:spPr>
          <a:xfrm>
            <a:off x="698500" y="17071975"/>
            <a:ext cx="13716000" cy="2879725"/>
          </a:xfrm>
        </p:spPr>
        <p:txBody>
          <a:bodyPr/>
          <a:lstStyle/>
          <a:p>
            <a:endParaRPr lang="fr-FR"/>
          </a:p>
        </p:txBody>
      </p:sp>
      <p:sp>
        <p:nvSpPr>
          <p:cNvPr id="5" name="Espace réservé du texte 4">
            <a:extLst>
              <a:ext uri="{FF2B5EF4-FFF2-40B4-BE49-F238E27FC236}">
                <a16:creationId xmlns:a16="http://schemas.microsoft.com/office/drawing/2014/main" id="{BB37EA91-7C18-39AC-74CA-EED934933581}"/>
              </a:ext>
            </a:extLst>
          </p:cNvPr>
          <p:cNvSpPr>
            <a:spLocks noGrp="1"/>
          </p:cNvSpPr>
          <p:nvPr>
            <p:ph type="body" sz="quarter" idx="13"/>
          </p:nvPr>
        </p:nvSpPr>
        <p:spPr>
          <a:xfrm>
            <a:off x="5041900" y="6708774"/>
            <a:ext cx="9372600" cy="5013325"/>
          </a:xfrm>
        </p:spPr>
        <p:txBody>
          <a:bodyPr/>
          <a:lstStyle/>
          <a:p>
            <a:endParaRPr lang="fr-FR" sz="3200" dirty="0"/>
          </a:p>
        </p:txBody>
      </p:sp>
      <p:sp>
        <p:nvSpPr>
          <p:cNvPr id="6" name="Titre 5">
            <a:extLst>
              <a:ext uri="{FF2B5EF4-FFF2-40B4-BE49-F238E27FC236}">
                <a16:creationId xmlns:a16="http://schemas.microsoft.com/office/drawing/2014/main" id="{0763E166-214D-246A-4B19-8BCC84CEC0FD}"/>
              </a:ext>
            </a:extLst>
          </p:cNvPr>
          <p:cNvSpPr>
            <a:spLocks noGrp="1"/>
          </p:cNvSpPr>
          <p:nvPr>
            <p:ph type="title"/>
          </p:nvPr>
        </p:nvSpPr>
        <p:spPr>
          <a:xfrm>
            <a:off x="622300" y="476250"/>
            <a:ext cx="13716000" cy="2918618"/>
          </a:xfrm>
        </p:spPr>
        <p:txBody>
          <a:bodyPr/>
          <a:lstStyle/>
          <a:p>
            <a:r>
              <a:rPr lang="fr-FR" dirty="0">
                <a:latin typeface="+mn-lt"/>
              </a:rPr>
              <a:t>Le fleurissement </a:t>
            </a:r>
            <a:br>
              <a:rPr lang="fr-FR" dirty="0">
                <a:latin typeface="+mn-lt"/>
              </a:rPr>
            </a:br>
            <a:r>
              <a:rPr lang="fr-FR" dirty="0">
                <a:latin typeface="+mn-lt"/>
              </a:rPr>
              <a:t>hors-sol</a:t>
            </a:r>
          </a:p>
        </p:txBody>
      </p:sp>
      <p:sp>
        <p:nvSpPr>
          <p:cNvPr id="7" name="Espace réservé pour une image  6">
            <a:extLst>
              <a:ext uri="{FF2B5EF4-FFF2-40B4-BE49-F238E27FC236}">
                <a16:creationId xmlns:a16="http://schemas.microsoft.com/office/drawing/2014/main" id="{859CDB91-1EB9-1825-062D-83F21CF61C08}"/>
              </a:ext>
            </a:extLst>
          </p:cNvPr>
          <p:cNvSpPr>
            <a:spLocks noGrp="1"/>
          </p:cNvSpPr>
          <p:nvPr>
            <p:ph type="pic" sz="quarter" idx="23"/>
          </p:nvPr>
        </p:nvSpPr>
        <p:spPr>
          <a:xfrm>
            <a:off x="622300" y="12195175"/>
            <a:ext cx="8991600" cy="4327525"/>
          </a:xfrm>
        </p:spPr>
        <p:txBody>
          <a:bodyPr/>
          <a:lstStyle/>
          <a:p>
            <a:endParaRPr lang="fr-FR"/>
          </a:p>
        </p:txBody>
      </p:sp>
      <p:sp>
        <p:nvSpPr>
          <p:cNvPr id="8" name="Espace réservé du texte 7">
            <a:extLst>
              <a:ext uri="{FF2B5EF4-FFF2-40B4-BE49-F238E27FC236}">
                <a16:creationId xmlns:a16="http://schemas.microsoft.com/office/drawing/2014/main" id="{911C3F63-AD3E-DD71-593F-08D35EA055B2}"/>
              </a:ext>
            </a:extLst>
          </p:cNvPr>
          <p:cNvSpPr>
            <a:spLocks noGrp="1"/>
          </p:cNvSpPr>
          <p:nvPr>
            <p:ph type="body" sz="quarter" idx="24"/>
          </p:nvPr>
        </p:nvSpPr>
        <p:spPr>
          <a:xfrm>
            <a:off x="10071100" y="12271375"/>
            <a:ext cx="4343400" cy="4251325"/>
          </a:xfrm>
        </p:spPr>
        <p:txBody>
          <a:bodyPr/>
          <a:lstStyle/>
          <a:p>
            <a:endParaRPr lang="fr-FR" dirty="0"/>
          </a:p>
        </p:txBody>
      </p:sp>
      <p:sp>
        <p:nvSpPr>
          <p:cNvPr id="10" name="Espace réservé du numéro de diapositive 6">
            <a:extLst>
              <a:ext uri="{FF2B5EF4-FFF2-40B4-BE49-F238E27FC236}">
                <a16:creationId xmlns:a16="http://schemas.microsoft.com/office/drawing/2014/main" id="{9556E9B2-A416-EEDA-4AB6-E70BC687E925}"/>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411974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DF201-59D2-087E-3728-86D92FA8DDC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3D40C9-A60B-30C5-C215-FB916B3F148F}"/>
              </a:ext>
            </a:extLst>
          </p:cNvPr>
          <p:cNvSpPr>
            <a:spLocks noGrp="1"/>
          </p:cNvSpPr>
          <p:nvPr>
            <p:ph type="body" sz="quarter" idx="14"/>
          </p:nvPr>
        </p:nvSpPr>
        <p:spPr/>
        <p:txBody>
          <a:bodyPr/>
          <a:lstStyle/>
          <a:p>
            <a:endParaRPr lang="fr-FR"/>
          </a:p>
        </p:txBody>
      </p:sp>
      <p:sp>
        <p:nvSpPr>
          <p:cNvPr id="3" name="Espace réservé pour une image  2">
            <a:extLst>
              <a:ext uri="{FF2B5EF4-FFF2-40B4-BE49-F238E27FC236}">
                <a16:creationId xmlns:a16="http://schemas.microsoft.com/office/drawing/2014/main" id="{44E967A0-BD4D-2979-AB43-8F3F99E49BE7}"/>
              </a:ext>
            </a:extLst>
          </p:cNvPr>
          <p:cNvSpPr>
            <a:spLocks noGrp="1"/>
          </p:cNvSpPr>
          <p:nvPr>
            <p:ph type="pic" sz="quarter" idx="17"/>
          </p:nvPr>
        </p:nvSpPr>
        <p:spPr/>
        <p:txBody>
          <a:bodyPr/>
          <a:lstStyle/>
          <a:p>
            <a:endParaRPr lang="fr-FR"/>
          </a:p>
        </p:txBody>
      </p:sp>
      <p:sp>
        <p:nvSpPr>
          <p:cNvPr id="4" name="Espace réservé pour une image  3">
            <a:extLst>
              <a:ext uri="{FF2B5EF4-FFF2-40B4-BE49-F238E27FC236}">
                <a16:creationId xmlns:a16="http://schemas.microsoft.com/office/drawing/2014/main" id="{969F4522-EBE6-BE13-660E-8DB7C9CF5C5C}"/>
              </a:ext>
            </a:extLst>
          </p:cNvPr>
          <p:cNvSpPr>
            <a:spLocks noGrp="1"/>
          </p:cNvSpPr>
          <p:nvPr>
            <p:ph type="pic" sz="quarter" idx="18"/>
          </p:nvPr>
        </p:nvSpPr>
        <p:spPr/>
        <p:txBody>
          <a:bodyPr/>
          <a:lstStyle/>
          <a:p>
            <a:endParaRPr lang="fr-FR"/>
          </a:p>
        </p:txBody>
      </p:sp>
      <p:sp>
        <p:nvSpPr>
          <p:cNvPr id="6" name="Espace réservé pour une image  5">
            <a:extLst>
              <a:ext uri="{FF2B5EF4-FFF2-40B4-BE49-F238E27FC236}">
                <a16:creationId xmlns:a16="http://schemas.microsoft.com/office/drawing/2014/main" id="{8F33464D-6241-C79E-6D20-C967490389D8}"/>
              </a:ext>
            </a:extLst>
          </p:cNvPr>
          <p:cNvSpPr>
            <a:spLocks noGrp="1"/>
          </p:cNvSpPr>
          <p:nvPr>
            <p:ph type="pic" sz="quarter" idx="22"/>
          </p:nvPr>
        </p:nvSpPr>
        <p:spPr/>
        <p:txBody>
          <a:bodyPr/>
          <a:lstStyle/>
          <a:p>
            <a:endParaRPr lang="fr-FR"/>
          </a:p>
        </p:txBody>
      </p:sp>
      <p:sp>
        <p:nvSpPr>
          <p:cNvPr id="7" name="Espace réservé du texte 6">
            <a:extLst>
              <a:ext uri="{FF2B5EF4-FFF2-40B4-BE49-F238E27FC236}">
                <a16:creationId xmlns:a16="http://schemas.microsoft.com/office/drawing/2014/main" id="{D4898119-FCB0-4B81-4F90-CBC3CEA4E6C7}"/>
              </a:ext>
            </a:extLst>
          </p:cNvPr>
          <p:cNvSpPr>
            <a:spLocks noGrp="1"/>
          </p:cNvSpPr>
          <p:nvPr>
            <p:ph type="body" sz="quarter" idx="13"/>
          </p:nvPr>
        </p:nvSpPr>
        <p:spPr>
          <a:xfrm>
            <a:off x="8775700" y="7410449"/>
            <a:ext cx="5638800" cy="9813926"/>
          </a:xfrm>
        </p:spPr>
        <p:txBody>
          <a:bodyPr/>
          <a:lstStyle/>
          <a:p>
            <a:endParaRPr lang="fr-FR" sz="3200" dirty="0"/>
          </a:p>
        </p:txBody>
      </p:sp>
      <p:sp>
        <p:nvSpPr>
          <p:cNvPr id="8" name="Titre 7">
            <a:extLst>
              <a:ext uri="{FF2B5EF4-FFF2-40B4-BE49-F238E27FC236}">
                <a16:creationId xmlns:a16="http://schemas.microsoft.com/office/drawing/2014/main" id="{D39EAA53-2569-6275-15C4-5402C3C822CA}"/>
              </a:ext>
            </a:extLst>
          </p:cNvPr>
          <p:cNvSpPr>
            <a:spLocks noGrp="1"/>
          </p:cNvSpPr>
          <p:nvPr>
            <p:ph type="title"/>
          </p:nvPr>
        </p:nvSpPr>
        <p:spPr>
          <a:xfrm>
            <a:off x="622300" y="552450"/>
            <a:ext cx="13716000" cy="2918618"/>
          </a:xfrm>
        </p:spPr>
        <p:txBody>
          <a:bodyPr/>
          <a:lstStyle/>
          <a:p>
            <a:r>
              <a:rPr lang="fr-FR" dirty="0">
                <a:latin typeface="+mn-lt"/>
              </a:rPr>
              <a:t>La thématique</a:t>
            </a:r>
          </a:p>
        </p:txBody>
      </p:sp>
      <p:sp>
        <p:nvSpPr>
          <p:cNvPr id="9" name="Espace réservé du numéro de diapositive 6">
            <a:extLst>
              <a:ext uri="{FF2B5EF4-FFF2-40B4-BE49-F238E27FC236}">
                <a16:creationId xmlns:a16="http://schemas.microsoft.com/office/drawing/2014/main" id="{7E9962F3-D06A-4D4F-86AA-3779076FDA0B}"/>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369320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0050-D968-4E24-1781-5396104CEFE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5CE6FB9-BEC0-C119-29A3-C78DFB3077A2}"/>
              </a:ext>
            </a:extLst>
          </p:cNvPr>
          <p:cNvSpPr>
            <a:spLocks noGrp="1"/>
          </p:cNvSpPr>
          <p:nvPr>
            <p:ph type="title"/>
          </p:nvPr>
        </p:nvSpPr>
        <p:spPr>
          <a:xfrm>
            <a:off x="911224" y="727075"/>
            <a:ext cx="13503276" cy="2720975"/>
          </a:xfrm>
        </p:spPr>
        <p:txBody>
          <a:bodyPr/>
          <a:lstStyle/>
          <a:p>
            <a:r>
              <a:rPr lang="fr-FR" dirty="0">
                <a:latin typeface="+mn-lt"/>
              </a:rPr>
              <a:t>5) La gestion environnementale</a:t>
            </a:r>
          </a:p>
        </p:txBody>
      </p:sp>
      <p:sp>
        <p:nvSpPr>
          <p:cNvPr id="4" name="Espace réservé du texte 3">
            <a:extLst>
              <a:ext uri="{FF2B5EF4-FFF2-40B4-BE49-F238E27FC236}">
                <a16:creationId xmlns:a16="http://schemas.microsoft.com/office/drawing/2014/main" id="{58152262-D4A4-6AB8-8C4B-A1495F896D4A}"/>
              </a:ext>
            </a:extLst>
          </p:cNvPr>
          <p:cNvSpPr>
            <a:spLocks noGrp="1"/>
          </p:cNvSpPr>
          <p:nvPr>
            <p:ph type="body" sz="quarter" idx="4294967295"/>
          </p:nvPr>
        </p:nvSpPr>
        <p:spPr>
          <a:xfrm>
            <a:off x="1000122" y="11068049"/>
            <a:ext cx="13503275" cy="2209800"/>
          </a:xfrm>
        </p:spPr>
        <p:txBody>
          <a:bodyPr/>
          <a:lstStyle/>
          <a:p>
            <a:endParaRPr lang="fr-FR" dirty="0"/>
          </a:p>
        </p:txBody>
      </p:sp>
      <p:sp>
        <p:nvSpPr>
          <p:cNvPr id="8" name="Espace réservé pour une image  7">
            <a:extLst>
              <a:ext uri="{FF2B5EF4-FFF2-40B4-BE49-F238E27FC236}">
                <a16:creationId xmlns:a16="http://schemas.microsoft.com/office/drawing/2014/main" id="{073E0EBE-BCE0-9222-5041-AA3D4D454F44}"/>
              </a:ext>
            </a:extLst>
          </p:cNvPr>
          <p:cNvSpPr>
            <a:spLocks noGrp="1"/>
          </p:cNvSpPr>
          <p:nvPr>
            <p:ph type="pic" sz="quarter" idx="21"/>
          </p:nvPr>
        </p:nvSpPr>
        <p:spPr>
          <a:xfrm>
            <a:off x="911224" y="3676650"/>
            <a:ext cx="13503275" cy="7086599"/>
          </a:xfrm>
        </p:spPr>
        <p:txBody>
          <a:bodyPr/>
          <a:lstStyle/>
          <a:p>
            <a:endParaRPr lang="fr-FR"/>
          </a:p>
        </p:txBody>
      </p:sp>
      <p:sp>
        <p:nvSpPr>
          <p:cNvPr id="9" name="Espace réservé pour une image  8">
            <a:extLst>
              <a:ext uri="{FF2B5EF4-FFF2-40B4-BE49-F238E27FC236}">
                <a16:creationId xmlns:a16="http://schemas.microsoft.com/office/drawing/2014/main" id="{D2CEFB92-FFF5-4861-296C-4E94B6E6EBF9}"/>
              </a:ext>
            </a:extLst>
          </p:cNvPr>
          <p:cNvSpPr>
            <a:spLocks noGrp="1"/>
          </p:cNvSpPr>
          <p:nvPr>
            <p:ph type="pic" sz="quarter" idx="4294967295"/>
          </p:nvPr>
        </p:nvSpPr>
        <p:spPr>
          <a:xfrm>
            <a:off x="927100" y="13506448"/>
            <a:ext cx="13576297" cy="6019801"/>
          </a:xfrm>
        </p:spPr>
        <p:txBody>
          <a:bodyPr/>
          <a:lstStyle/>
          <a:p>
            <a:endParaRPr lang="fr-FR"/>
          </a:p>
        </p:txBody>
      </p:sp>
      <p:sp>
        <p:nvSpPr>
          <p:cNvPr id="5" name="Espace réservé du numéro de diapositive 6">
            <a:extLst>
              <a:ext uri="{FF2B5EF4-FFF2-40B4-BE49-F238E27FC236}">
                <a16:creationId xmlns:a16="http://schemas.microsoft.com/office/drawing/2014/main" id="{640BABB4-5F0F-1964-1A87-047D77A459C1}"/>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398119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a:extLst>
            <a:ext uri="{FF2B5EF4-FFF2-40B4-BE49-F238E27FC236}">
              <a16:creationId xmlns:a16="http://schemas.microsoft.com/office/drawing/2014/main" id="{51A08AE0-7502-CC22-74D5-D18867E999C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AFA8199-496C-8FE3-901D-04E0AEBAF3B8}"/>
              </a:ext>
            </a:extLst>
          </p:cNvPr>
          <p:cNvGrpSpPr/>
          <p:nvPr/>
        </p:nvGrpSpPr>
        <p:grpSpPr>
          <a:xfrm>
            <a:off x="1080151" y="2694565"/>
            <a:ext cx="6123772" cy="7518474"/>
            <a:chOff x="0" y="0"/>
            <a:chExt cx="1097311" cy="1115981"/>
          </a:xfrm>
        </p:grpSpPr>
        <p:sp>
          <p:nvSpPr>
            <p:cNvPr id="3" name="Freeform 3">
              <a:extLst>
                <a:ext uri="{FF2B5EF4-FFF2-40B4-BE49-F238E27FC236}">
                  <a16:creationId xmlns:a16="http://schemas.microsoft.com/office/drawing/2014/main" id="{AEBC2210-4854-70D4-B9CB-65B0655B6727}"/>
                </a:ext>
              </a:extLst>
            </p:cNvPr>
            <p:cNvSpPr/>
            <p:nvPr/>
          </p:nvSpPr>
          <p:spPr>
            <a:xfrm>
              <a:off x="0" y="0"/>
              <a:ext cx="1097311" cy="1115981"/>
            </a:xfrm>
            <a:custGeom>
              <a:avLst/>
              <a:gdLst/>
              <a:ahLst/>
              <a:cxnLst/>
              <a:rect l="l" t="t" r="r" b="b"/>
              <a:pathLst>
                <a:path w="1097311" h="1115981">
                  <a:moveTo>
                    <a:pt x="93554" y="0"/>
                  </a:moveTo>
                  <a:lnTo>
                    <a:pt x="1003757" y="0"/>
                  </a:lnTo>
                  <a:cubicBezTo>
                    <a:pt x="1055425" y="0"/>
                    <a:pt x="1097311" y="41885"/>
                    <a:pt x="1097311" y="93554"/>
                  </a:cubicBezTo>
                  <a:lnTo>
                    <a:pt x="1097311" y="1022427"/>
                  </a:lnTo>
                  <a:cubicBezTo>
                    <a:pt x="1097311" y="1074095"/>
                    <a:pt x="1055425" y="1115981"/>
                    <a:pt x="1003757" y="1115981"/>
                  </a:cubicBezTo>
                  <a:lnTo>
                    <a:pt x="93554" y="1115981"/>
                  </a:lnTo>
                  <a:cubicBezTo>
                    <a:pt x="41885" y="1115981"/>
                    <a:pt x="0" y="1074095"/>
                    <a:pt x="0" y="1022427"/>
                  </a:cubicBezTo>
                  <a:lnTo>
                    <a:pt x="0" y="93554"/>
                  </a:lnTo>
                  <a:cubicBezTo>
                    <a:pt x="0" y="41885"/>
                    <a:pt x="41885" y="0"/>
                    <a:pt x="93554"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a:extLst>
                <a:ext uri="{FF2B5EF4-FFF2-40B4-BE49-F238E27FC236}">
                  <a16:creationId xmlns:a16="http://schemas.microsoft.com/office/drawing/2014/main" id="{1241E708-3AF2-D25B-F5FE-B03E5DC8D71E}"/>
                </a:ext>
              </a:extLst>
            </p:cNvPr>
            <p:cNvSpPr txBox="1"/>
            <p:nvPr/>
          </p:nvSpPr>
          <p:spPr>
            <a:xfrm>
              <a:off x="0" y="19050"/>
              <a:ext cx="1097311" cy="1096931"/>
            </a:xfrm>
            <a:prstGeom prst="rect">
              <a:avLst/>
            </a:prstGeom>
          </p:spPr>
          <p:txBody>
            <a:bodyPr lIns="50800" tIns="50800" rIns="50800" bIns="50800" rtlCol="0" anchor="ctr"/>
            <a:lstStyle/>
            <a:p>
              <a:pPr marL="474979" marR="0" lvl="1" indent="-237490" algn="l" defTabSz="914400" rtl="0" eaLnBrk="1" fontAlgn="auto" latinLnBrk="0" hangingPunct="1">
                <a:lnSpc>
                  <a:spcPts val="2419"/>
                </a:lnSpc>
                <a:spcBef>
                  <a:spcPct val="0"/>
                </a:spcBef>
                <a:spcAft>
                  <a:spcPts val="0"/>
                </a:spcAft>
                <a:buClrTx/>
                <a:buSzTx/>
                <a:buFont typeface="Arial"/>
                <a:buChar char="•"/>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5">
            <a:extLst>
              <a:ext uri="{FF2B5EF4-FFF2-40B4-BE49-F238E27FC236}">
                <a16:creationId xmlns:a16="http://schemas.microsoft.com/office/drawing/2014/main" id="{F93613AF-8341-7648-80EA-80313BD7765B}"/>
              </a:ext>
            </a:extLst>
          </p:cNvPr>
          <p:cNvGrpSpPr/>
          <p:nvPr/>
        </p:nvGrpSpPr>
        <p:grpSpPr>
          <a:xfrm>
            <a:off x="8225164" y="4880867"/>
            <a:ext cx="5888732" cy="5970410"/>
            <a:chOff x="0" y="0"/>
            <a:chExt cx="1055194" cy="1242683"/>
          </a:xfrm>
        </p:grpSpPr>
        <p:sp>
          <p:nvSpPr>
            <p:cNvPr id="6" name="Freeform 6">
              <a:extLst>
                <a:ext uri="{FF2B5EF4-FFF2-40B4-BE49-F238E27FC236}">
                  <a16:creationId xmlns:a16="http://schemas.microsoft.com/office/drawing/2014/main" id="{9EE5C738-FF4F-050B-D9B6-1C443B1DD5BE}"/>
                </a:ext>
              </a:extLst>
            </p:cNvPr>
            <p:cNvSpPr/>
            <p:nvPr/>
          </p:nvSpPr>
          <p:spPr>
            <a:xfrm>
              <a:off x="0" y="0"/>
              <a:ext cx="1055194" cy="1242683"/>
            </a:xfrm>
            <a:custGeom>
              <a:avLst/>
              <a:gdLst/>
              <a:ahLst/>
              <a:cxnLst/>
              <a:rect l="l" t="t" r="r" b="b"/>
              <a:pathLst>
                <a:path w="1055194" h="1242683">
                  <a:moveTo>
                    <a:pt x="97288" y="0"/>
                  </a:moveTo>
                  <a:lnTo>
                    <a:pt x="957906" y="0"/>
                  </a:lnTo>
                  <a:cubicBezTo>
                    <a:pt x="1011637" y="0"/>
                    <a:pt x="1055194" y="43557"/>
                    <a:pt x="1055194" y="97288"/>
                  </a:cubicBezTo>
                  <a:lnTo>
                    <a:pt x="1055194" y="1145395"/>
                  </a:lnTo>
                  <a:cubicBezTo>
                    <a:pt x="1055194" y="1171197"/>
                    <a:pt x="1044944" y="1195943"/>
                    <a:pt x="1026699" y="1214188"/>
                  </a:cubicBezTo>
                  <a:cubicBezTo>
                    <a:pt x="1008454" y="1232433"/>
                    <a:pt x="983709" y="1242683"/>
                    <a:pt x="957906" y="1242683"/>
                  </a:cubicBezTo>
                  <a:lnTo>
                    <a:pt x="97288" y="1242683"/>
                  </a:lnTo>
                  <a:cubicBezTo>
                    <a:pt x="71486" y="1242683"/>
                    <a:pt x="46740" y="1232433"/>
                    <a:pt x="28495" y="1214188"/>
                  </a:cubicBezTo>
                  <a:cubicBezTo>
                    <a:pt x="10250" y="1195943"/>
                    <a:pt x="0" y="1171197"/>
                    <a:pt x="0" y="1145395"/>
                  </a:cubicBezTo>
                  <a:lnTo>
                    <a:pt x="0" y="97288"/>
                  </a:lnTo>
                  <a:cubicBezTo>
                    <a:pt x="0" y="71486"/>
                    <a:pt x="10250" y="46740"/>
                    <a:pt x="28495" y="28495"/>
                  </a:cubicBezTo>
                  <a:cubicBezTo>
                    <a:pt x="46740" y="10250"/>
                    <a:pt x="71486" y="0"/>
                    <a:pt x="97288"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7">
              <a:extLst>
                <a:ext uri="{FF2B5EF4-FFF2-40B4-BE49-F238E27FC236}">
                  <a16:creationId xmlns:a16="http://schemas.microsoft.com/office/drawing/2014/main" id="{BA016A1F-8723-FA4F-577E-D7FE4C022C02}"/>
                </a:ext>
              </a:extLst>
            </p:cNvPr>
            <p:cNvSpPr txBox="1"/>
            <p:nvPr/>
          </p:nvSpPr>
          <p:spPr>
            <a:xfrm>
              <a:off x="0" y="9525"/>
              <a:ext cx="1055194" cy="1233158"/>
            </a:xfrm>
            <a:prstGeom prst="rect">
              <a:avLst/>
            </a:prstGeom>
          </p:spPr>
          <p:txBody>
            <a:bodyPr lIns="50800" tIns="50800" rIns="50800" bIns="50800" rtlCol="0" anchor="ctr"/>
            <a:lstStyle/>
            <a:p>
              <a:pPr marL="0" marR="0" lvl="0" indent="0" algn="ctr" defTabSz="914400" rtl="0" eaLnBrk="1" fontAlgn="auto" latinLnBrk="0" hangingPunct="1">
                <a:lnSpc>
                  <a:spcPts val="291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8">
            <a:extLst>
              <a:ext uri="{FF2B5EF4-FFF2-40B4-BE49-F238E27FC236}">
                <a16:creationId xmlns:a16="http://schemas.microsoft.com/office/drawing/2014/main" id="{34E1B458-72EE-0FE2-4B1F-63895122BFCF}"/>
              </a:ext>
            </a:extLst>
          </p:cNvPr>
          <p:cNvGrpSpPr/>
          <p:nvPr/>
        </p:nvGrpSpPr>
        <p:grpSpPr>
          <a:xfrm>
            <a:off x="8228317" y="12886569"/>
            <a:ext cx="6209472" cy="6734285"/>
            <a:chOff x="0" y="0"/>
            <a:chExt cx="1112667" cy="1141516"/>
          </a:xfrm>
        </p:grpSpPr>
        <p:sp>
          <p:nvSpPr>
            <p:cNvPr id="9" name="Freeform 9">
              <a:extLst>
                <a:ext uri="{FF2B5EF4-FFF2-40B4-BE49-F238E27FC236}">
                  <a16:creationId xmlns:a16="http://schemas.microsoft.com/office/drawing/2014/main" id="{D3A07BEF-8EF5-3051-5DEE-E60B1905397E}"/>
                </a:ext>
              </a:extLst>
            </p:cNvPr>
            <p:cNvSpPr/>
            <p:nvPr/>
          </p:nvSpPr>
          <p:spPr>
            <a:xfrm>
              <a:off x="0" y="0"/>
              <a:ext cx="1112667" cy="1141516"/>
            </a:xfrm>
            <a:custGeom>
              <a:avLst/>
              <a:gdLst/>
              <a:ahLst/>
              <a:cxnLst/>
              <a:rect l="l" t="t" r="r" b="b"/>
              <a:pathLst>
                <a:path w="1112667" h="1141516">
                  <a:moveTo>
                    <a:pt x="92263" y="0"/>
                  </a:moveTo>
                  <a:lnTo>
                    <a:pt x="1020405" y="0"/>
                  </a:lnTo>
                  <a:cubicBezTo>
                    <a:pt x="1071360" y="0"/>
                    <a:pt x="1112667" y="41307"/>
                    <a:pt x="1112667" y="92263"/>
                  </a:cubicBezTo>
                  <a:lnTo>
                    <a:pt x="1112667" y="1049253"/>
                  </a:lnTo>
                  <a:cubicBezTo>
                    <a:pt x="1112667" y="1100209"/>
                    <a:pt x="1071360" y="1141516"/>
                    <a:pt x="1020405" y="1141516"/>
                  </a:cubicBezTo>
                  <a:lnTo>
                    <a:pt x="92263" y="1141516"/>
                  </a:lnTo>
                  <a:cubicBezTo>
                    <a:pt x="41307" y="1141516"/>
                    <a:pt x="0" y="1100209"/>
                    <a:pt x="0" y="1049253"/>
                  </a:cubicBezTo>
                  <a:lnTo>
                    <a:pt x="0" y="92263"/>
                  </a:lnTo>
                  <a:cubicBezTo>
                    <a:pt x="0" y="41307"/>
                    <a:pt x="41307" y="0"/>
                    <a:pt x="92263"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10">
              <a:extLst>
                <a:ext uri="{FF2B5EF4-FFF2-40B4-BE49-F238E27FC236}">
                  <a16:creationId xmlns:a16="http://schemas.microsoft.com/office/drawing/2014/main" id="{D16B1965-5116-6B19-8BDE-B4AEDE2F1602}"/>
                </a:ext>
              </a:extLst>
            </p:cNvPr>
            <p:cNvSpPr txBox="1"/>
            <p:nvPr/>
          </p:nvSpPr>
          <p:spPr>
            <a:xfrm>
              <a:off x="0" y="9525"/>
              <a:ext cx="1112667" cy="1131991"/>
            </a:xfrm>
            <a:prstGeom prst="rect">
              <a:avLst/>
            </a:prstGeom>
          </p:spPr>
          <p:txBody>
            <a:bodyPr lIns="50800" tIns="50800" rIns="50800" bIns="50800" rtlCol="0" anchor="ctr"/>
            <a:lstStyle/>
            <a:p>
              <a:pPr marL="0" marR="0" lvl="0" indent="0" algn="ctr" defTabSz="914400" rtl="0" eaLnBrk="1" fontAlgn="auto" latinLnBrk="0" hangingPunct="1">
                <a:lnSpc>
                  <a:spcPts val="291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extBox 15">
            <a:extLst>
              <a:ext uri="{FF2B5EF4-FFF2-40B4-BE49-F238E27FC236}">
                <a16:creationId xmlns:a16="http://schemas.microsoft.com/office/drawing/2014/main" id="{C39C0973-86F4-7203-AF46-92570E786B88}"/>
              </a:ext>
            </a:extLst>
          </p:cNvPr>
          <p:cNvSpPr txBox="1"/>
          <p:nvPr/>
        </p:nvSpPr>
        <p:spPr>
          <a:xfrm rot="-154529">
            <a:off x="7952074" y="5497429"/>
            <a:ext cx="6115695" cy="597529"/>
          </a:xfrm>
          <a:prstGeom prst="rect">
            <a:avLst/>
          </a:prstGeom>
        </p:spPr>
        <p:txBody>
          <a:bodyPr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kumimoji="0" lang="en-US" sz="4411" b="0" i="0" u="none" strike="noStrike" kern="1200" cap="none" spc="-88" normalizeH="0" baseline="0" noProof="0" dirty="0">
                <a:ln>
                  <a:noFill/>
                </a:ln>
                <a:solidFill>
                  <a:prstClr val="white"/>
                </a:solidFill>
                <a:effectLst/>
                <a:highlight>
                  <a:srgbClr val="808080"/>
                </a:highlight>
                <a:uLnTx/>
                <a:uFillTx/>
                <a:latin typeface="Calibri" panose="020F0502020204030204"/>
                <a:ea typeface="+mn-ea"/>
                <a:cs typeface="+mn-cs"/>
                <a:sym typeface="Garet"/>
              </a:rPr>
              <a:t>étape1</a:t>
            </a:r>
          </a:p>
        </p:txBody>
      </p:sp>
      <p:sp>
        <p:nvSpPr>
          <p:cNvPr id="19" name="TextBox 19">
            <a:extLst>
              <a:ext uri="{FF2B5EF4-FFF2-40B4-BE49-F238E27FC236}">
                <a16:creationId xmlns:a16="http://schemas.microsoft.com/office/drawing/2014/main" id="{664707A9-88E8-962C-4E71-2A82357F3FBB}"/>
              </a:ext>
            </a:extLst>
          </p:cNvPr>
          <p:cNvSpPr txBox="1"/>
          <p:nvPr/>
        </p:nvSpPr>
        <p:spPr>
          <a:xfrm>
            <a:off x="8500254" y="14645259"/>
            <a:ext cx="5760827" cy="4431983"/>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 contenu des pages se compose de zones « textes » et de zones « photos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Chaque zone peut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Être déplacée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Être supprimée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Être réduite ou agrandie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Dans les zones de texte : Le type de caractères, la taille et la couleur peuvent être modifiés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Les zones peuvent se juxtaposer (pour mettre du texte sur une photo par exemple).</a:t>
            </a:r>
          </a:p>
        </p:txBody>
      </p:sp>
      <p:sp>
        <p:nvSpPr>
          <p:cNvPr id="20" name="TextBox 20">
            <a:extLst>
              <a:ext uri="{FF2B5EF4-FFF2-40B4-BE49-F238E27FC236}">
                <a16:creationId xmlns:a16="http://schemas.microsoft.com/office/drawing/2014/main" id="{552B3C76-3473-48D0-26DC-127FDB1D42F7}"/>
              </a:ext>
            </a:extLst>
          </p:cNvPr>
          <p:cNvSpPr txBox="1"/>
          <p:nvPr/>
        </p:nvSpPr>
        <p:spPr>
          <a:xfrm>
            <a:off x="8472707" y="7066820"/>
            <a:ext cx="5464194" cy="2524922"/>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Les chapitres indiqués suivent la logique de la grille d’évaluation du </a:t>
            </a:r>
            <a:r>
              <a:rPr lang="fr-FR" sz="2400" dirty="0">
                <a:solidFill>
                  <a:prstClr val="black">
                    <a:lumMod val="65000"/>
                    <a:lumOff val="35000"/>
                  </a:prstClr>
                </a:solidFill>
                <a:latin typeface="Calibri" panose="020F0502020204030204"/>
              </a:rPr>
              <a:t>label national. </a:t>
            </a:r>
            <a:endPar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Chapitres et sous-chapitres seront nommés en fonction de vos informations spécifiques.</a:t>
            </a:r>
          </a:p>
          <a:p>
            <a:pPr marL="0" marR="0" lvl="0" indent="0" algn="l" defTabSz="914400" rtl="0" eaLnBrk="1" fontAlgn="auto" latinLnBrk="0" hangingPunct="1">
              <a:lnSpc>
                <a:spcPts val="2639"/>
              </a:lnSpc>
              <a:spcBef>
                <a:spcPts val="0"/>
              </a:spcBef>
              <a:spcAft>
                <a:spcPts val="0"/>
              </a:spcAft>
              <a:buClrTx/>
              <a:buSzTx/>
              <a:buFontTx/>
              <a:buNone/>
              <a:tabLst/>
              <a:defRPr/>
            </a:pPr>
            <a:endParaRPr kumimoji="0" lang="en-US" sz="2800" b="0" i="0" u="none" strike="noStrike" kern="1200" cap="none" spc="-43" normalizeH="0" baseline="0" noProof="0" dirty="0">
              <a:ln>
                <a:noFill/>
              </a:ln>
              <a:solidFill>
                <a:prstClr val="black">
                  <a:lumMod val="65000"/>
                  <a:lumOff val="35000"/>
                </a:prstClr>
              </a:solidFill>
              <a:effectLst/>
              <a:uLnTx/>
              <a:uFillTx/>
              <a:latin typeface="Calibri" panose="020F0502020204030204"/>
              <a:ea typeface="Garet"/>
              <a:cs typeface="Garet"/>
              <a:sym typeface="Garet"/>
            </a:endParaRPr>
          </a:p>
          <a:p>
            <a:pPr marL="0" marR="0" lvl="0" indent="0" algn="l" defTabSz="914400" rtl="0" eaLnBrk="1" fontAlgn="auto" latinLnBrk="0" hangingPunct="1">
              <a:lnSpc>
                <a:spcPts val="2639"/>
              </a:lnSpc>
              <a:spcBef>
                <a:spcPts val="0"/>
              </a:spcBef>
              <a:spcAft>
                <a:spcPts val="0"/>
              </a:spcAft>
              <a:buClrTx/>
              <a:buSzTx/>
              <a:buFontTx/>
              <a:buNone/>
              <a:tabLst/>
              <a:defRPr/>
            </a:pPr>
            <a:endParaRPr kumimoji="0" lang="en-US" sz="2800" b="0" i="0" u="none" strike="noStrike" kern="1200" cap="none" spc="-43" normalizeH="0" baseline="0" noProof="0" dirty="0">
              <a:ln>
                <a:noFill/>
              </a:ln>
              <a:solidFill>
                <a:prstClr val="black">
                  <a:lumMod val="65000"/>
                  <a:lumOff val="35000"/>
                </a:prstClr>
              </a:solidFill>
              <a:effectLst/>
              <a:uLnTx/>
              <a:uFillTx/>
              <a:latin typeface="Calibri" panose="020F0502020204030204"/>
              <a:ea typeface="Garet"/>
              <a:cs typeface="Garet"/>
              <a:sym typeface="Garet"/>
            </a:endParaRPr>
          </a:p>
        </p:txBody>
      </p:sp>
      <p:sp>
        <p:nvSpPr>
          <p:cNvPr id="21" name="TextBox 21">
            <a:extLst>
              <a:ext uri="{FF2B5EF4-FFF2-40B4-BE49-F238E27FC236}">
                <a16:creationId xmlns:a16="http://schemas.microsoft.com/office/drawing/2014/main" id="{28ACAD04-7A92-D8D0-1599-186BCB49C45D}"/>
              </a:ext>
            </a:extLst>
          </p:cNvPr>
          <p:cNvSpPr txBox="1"/>
          <p:nvPr/>
        </p:nvSpPr>
        <p:spPr>
          <a:xfrm>
            <a:off x="3029376" y="572965"/>
            <a:ext cx="8211218" cy="1545359"/>
          </a:xfrm>
          <a:prstGeom prst="rect">
            <a:avLst/>
          </a:prstGeom>
        </p:spPr>
        <p:txBody>
          <a:bodyPr wrap="square" lIns="0" tIns="0" rIns="0" bIns="0" rtlCol="0" anchor="t">
            <a:spAutoFit/>
          </a:bodyPr>
          <a:lstStyle/>
          <a:p>
            <a:pPr marL="0" marR="0" lvl="0" indent="0" algn="ctr" defTabSz="914400" rtl="0" eaLnBrk="1" fontAlgn="auto" latinLnBrk="0" hangingPunct="1">
              <a:lnSpc>
                <a:spcPts val="5767"/>
              </a:lnSpc>
              <a:spcBef>
                <a:spcPts val="0"/>
              </a:spcBef>
              <a:spcAft>
                <a:spcPts val="0"/>
              </a:spcAft>
              <a:buClrTx/>
              <a:buSzTx/>
              <a:buFontTx/>
              <a:buNone/>
              <a:tabLst/>
              <a:defRPr/>
            </a:pPr>
            <a:r>
              <a:rPr kumimoji="0" lang="en-US" sz="7200" b="1" i="0" u="none" strike="noStrike" kern="1200" cap="none" spc="-111" normalizeH="0" baseline="0" noProof="0" dirty="0">
                <a:ln>
                  <a:noFill/>
                </a:ln>
                <a:solidFill>
                  <a:srgbClr val="FFFFFF"/>
                </a:solidFill>
                <a:effectLst/>
                <a:uLnTx/>
                <a:uFillTx/>
                <a:latin typeface="Calibri" panose="020F0502020204030204"/>
                <a:ea typeface="Garet"/>
                <a:cs typeface="Garet"/>
                <a:sym typeface="Garet"/>
              </a:rPr>
              <a:t>Le </a:t>
            </a:r>
            <a:r>
              <a:rPr lang="en-US" sz="7200" b="1" spc="-111" dirty="0">
                <a:solidFill>
                  <a:srgbClr val="FFFFFF"/>
                </a:solidFill>
                <a:latin typeface="Calibri" panose="020F0502020204030204"/>
                <a:ea typeface="Garet"/>
                <a:cs typeface="Garet"/>
                <a:sym typeface="Garet"/>
              </a:rPr>
              <a:t>d</a:t>
            </a:r>
            <a:r>
              <a:rPr kumimoji="0" lang="en-US" sz="7200" b="1" i="0" u="none" strike="noStrike" kern="1200" cap="none" spc="-111" normalizeH="0" baseline="0" noProof="0" dirty="0" err="1">
                <a:ln>
                  <a:noFill/>
                </a:ln>
                <a:solidFill>
                  <a:srgbClr val="FFFFFF"/>
                </a:solidFill>
                <a:effectLst/>
                <a:uLnTx/>
                <a:uFillTx/>
                <a:latin typeface="Calibri" panose="020F0502020204030204"/>
                <a:ea typeface="Garet"/>
                <a:cs typeface="Garet"/>
                <a:sym typeface="Garet"/>
              </a:rPr>
              <a:t>ossier</a:t>
            </a:r>
            <a:r>
              <a:rPr kumimoji="0" lang="en-US" sz="7200" b="1" i="0" u="none" strike="noStrike" kern="1200" cap="none" spc="-111" normalizeH="0" baseline="0" noProof="0" dirty="0">
                <a:ln>
                  <a:noFill/>
                </a:ln>
                <a:solidFill>
                  <a:srgbClr val="FFFFFF"/>
                </a:solidFill>
                <a:effectLst/>
                <a:uLnTx/>
                <a:uFillTx/>
                <a:latin typeface="Calibri" panose="020F0502020204030204"/>
                <a:ea typeface="Garet"/>
                <a:cs typeface="Garet"/>
                <a:sym typeface="Garet"/>
              </a:rPr>
              <a:t> </a:t>
            </a:r>
          </a:p>
          <a:p>
            <a:pPr marL="0" marR="0" lvl="0" indent="0" algn="ctr" defTabSz="914400" rtl="0" eaLnBrk="1" fontAlgn="auto" latinLnBrk="0" hangingPunct="1">
              <a:lnSpc>
                <a:spcPts val="5767"/>
              </a:lnSpc>
              <a:spcBef>
                <a:spcPts val="0"/>
              </a:spcBef>
              <a:spcAft>
                <a:spcPts val="0"/>
              </a:spcAft>
              <a:buClrTx/>
              <a:buSzTx/>
              <a:buFontTx/>
              <a:buNone/>
              <a:tabLst/>
              <a:defRPr/>
            </a:pPr>
            <a:r>
              <a:rPr kumimoji="0" lang="en-US" sz="7200" b="1" i="0" u="none" strike="noStrike" kern="1200" cap="none" spc="-111" normalizeH="0" baseline="0" noProof="0" dirty="0">
                <a:ln>
                  <a:noFill/>
                </a:ln>
                <a:solidFill>
                  <a:srgbClr val="FFFFFF"/>
                </a:solidFill>
                <a:effectLst/>
                <a:uLnTx/>
                <a:uFillTx/>
                <a:latin typeface="Calibri" panose="020F0502020204030204"/>
                <a:ea typeface="Garet"/>
                <a:cs typeface="Garet"/>
                <a:sym typeface="Garet"/>
              </a:rPr>
              <a:t>de </a:t>
            </a:r>
            <a:r>
              <a:rPr lang="en-US" sz="7200" b="1" spc="-111" dirty="0" err="1">
                <a:solidFill>
                  <a:srgbClr val="FFFFFF"/>
                </a:solidFill>
                <a:latin typeface="Calibri" panose="020F0502020204030204"/>
                <a:ea typeface="Garet"/>
                <a:cs typeface="Garet"/>
                <a:sym typeface="Garet"/>
              </a:rPr>
              <a:t>présentation</a:t>
            </a:r>
            <a:r>
              <a:rPr lang="en-US" sz="7200" b="1" spc="-111" dirty="0">
                <a:solidFill>
                  <a:srgbClr val="FFFFFF"/>
                </a:solidFill>
                <a:latin typeface="Calibri" panose="020F0502020204030204"/>
                <a:ea typeface="Garet"/>
                <a:cs typeface="Garet"/>
                <a:sym typeface="Garet"/>
              </a:rPr>
              <a:t> </a:t>
            </a:r>
            <a:endParaRPr kumimoji="0" lang="en-US" sz="7200" b="1" i="0" u="none" strike="noStrike" kern="1200" cap="none" spc="-111" normalizeH="0" baseline="0" noProof="0" dirty="0">
              <a:ln>
                <a:noFill/>
              </a:ln>
              <a:solidFill>
                <a:srgbClr val="FFFFFF"/>
              </a:solidFill>
              <a:effectLst/>
              <a:uLnTx/>
              <a:uFillTx/>
              <a:latin typeface="Calibri" panose="020F0502020204030204"/>
              <a:ea typeface="Garet"/>
              <a:cs typeface="Garet"/>
              <a:sym typeface="Garet"/>
            </a:endParaRPr>
          </a:p>
        </p:txBody>
      </p:sp>
      <p:sp>
        <p:nvSpPr>
          <p:cNvPr id="22" name="TextBox 22">
            <a:extLst>
              <a:ext uri="{FF2B5EF4-FFF2-40B4-BE49-F238E27FC236}">
                <a16:creationId xmlns:a16="http://schemas.microsoft.com/office/drawing/2014/main" id="{81D60606-3E9C-F6D6-04A2-4842B4D1AF55}"/>
              </a:ext>
            </a:extLst>
          </p:cNvPr>
          <p:cNvSpPr txBox="1"/>
          <p:nvPr/>
        </p:nvSpPr>
        <p:spPr>
          <a:xfrm rot="21433325">
            <a:off x="7905838" y="2970815"/>
            <a:ext cx="6527384" cy="679450"/>
          </a:xfrm>
          <a:prstGeom prst="rect">
            <a:avLst/>
          </a:prstGeom>
        </p:spPr>
        <p:txBody>
          <a:bodyPr lIns="0" tIns="0" rIns="0" bIns="0" rtlCol="0" anchor="t">
            <a:spAutoFit/>
          </a:bodyPr>
          <a:lstStyle/>
          <a:p>
            <a:pPr marL="0" marR="0" lvl="0" indent="0" algn="ctr" defTabSz="914400" rtl="0" eaLnBrk="1" fontAlgn="auto" latinLnBrk="0" hangingPunct="1">
              <a:lnSpc>
                <a:spcPts val="5150"/>
              </a:lnSpc>
              <a:spcBef>
                <a:spcPts val="0"/>
              </a:spcBef>
              <a:spcAft>
                <a:spcPts val="0"/>
              </a:spcAft>
              <a:buClrTx/>
              <a:buSzTx/>
              <a:buFontTx/>
              <a:buNone/>
              <a:tabLst/>
              <a:defRPr/>
            </a:pPr>
            <a:r>
              <a:rPr kumimoji="0" lang="en-US" sz="5000" b="1" i="0" u="none" strike="noStrike" kern="1200" cap="none" spc="-100" normalizeH="0" baseline="0" noProof="0" dirty="0">
                <a:ln>
                  <a:noFill/>
                </a:ln>
                <a:solidFill>
                  <a:srgbClr val="F78507"/>
                </a:solidFill>
                <a:effectLst/>
                <a:highlight>
                  <a:srgbClr val="808080"/>
                </a:highlight>
                <a:uLnTx/>
                <a:uFillTx/>
                <a:latin typeface="Calibri" panose="020F0502020204030204"/>
                <a:ea typeface="Garet Bold"/>
                <a:cs typeface="Garet Bold"/>
                <a:sym typeface="Garet Bold"/>
              </a:rPr>
              <a:t>Mode </a:t>
            </a:r>
            <a:r>
              <a:rPr kumimoji="0" lang="en-US" sz="5000" b="1" i="0" u="none" strike="noStrike" kern="1200" cap="none" spc="-100" normalizeH="0" baseline="0" noProof="0" dirty="0" err="1">
                <a:ln>
                  <a:noFill/>
                </a:ln>
                <a:solidFill>
                  <a:srgbClr val="F78507"/>
                </a:solidFill>
                <a:effectLst/>
                <a:highlight>
                  <a:srgbClr val="808080"/>
                </a:highlight>
                <a:uLnTx/>
                <a:uFillTx/>
                <a:latin typeface="Calibri" panose="020F0502020204030204"/>
                <a:ea typeface="Garet Bold"/>
                <a:cs typeface="Garet Bold"/>
                <a:sym typeface="Garet Bold"/>
              </a:rPr>
              <a:t>d’emploi</a:t>
            </a:r>
            <a:endParaRPr kumimoji="0" lang="en-US" sz="5000" b="1" i="0" u="none" strike="noStrike" kern="1200" cap="none" spc="-100" normalizeH="0" baseline="0" noProof="0" dirty="0">
              <a:ln>
                <a:noFill/>
              </a:ln>
              <a:solidFill>
                <a:srgbClr val="F78507"/>
              </a:solidFill>
              <a:effectLst/>
              <a:highlight>
                <a:srgbClr val="808080"/>
              </a:highlight>
              <a:uLnTx/>
              <a:uFillTx/>
              <a:latin typeface="Calibri" panose="020F0502020204030204"/>
              <a:ea typeface="Garet Bold"/>
              <a:cs typeface="Garet Bold"/>
              <a:sym typeface="Garet Bold"/>
            </a:endParaRPr>
          </a:p>
        </p:txBody>
      </p:sp>
      <p:sp>
        <p:nvSpPr>
          <p:cNvPr id="23" name="TextBox 23">
            <a:extLst>
              <a:ext uri="{FF2B5EF4-FFF2-40B4-BE49-F238E27FC236}">
                <a16:creationId xmlns:a16="http://schemas.microsoft.com/office/drawing/2014/main" id="{541DA5DE-24DE-3106-915D-885FA3D12BD6}"/>
              </a:ext>
            </a:extLst>
          </p:cNvPr>
          <p:cNvSpPr txBox="1"/>
          <p:nvPr/>
        </p:nvSpPr>
        <p:spPr>
          <a:xfrm rot="-154529">
            <a:off x="1623928" y="2994590"/>
            <a:ext cx="4815904" cy="597529"/>
          </a:xfrm>
          <a:prstGeom prst="rect">
            <a:avLst/>
          </a:prstGeom>
        </p:spPr>
        <p:txBody>
          <a:bodyPr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kumimoji="0" lang="en-US" sz="4411" b="0" i="0" u="none" strike="noStrike" kern="1200" cap="none" spc="-88" normalizeH="0" baseline="0" noProof="0" dirty="0">
                <a:ln>
                  <a:noFill/>
                </a:ln>
                <a:solidFill>
                  <a:prstClr val="white"/>
                </a:solidFill>
                <a:effectLst/>
                <a:highlight>
                  <a:srgbClr val="808080"/>
                </a:highlight>
                <a:uLnTx/>
                <a:uFillTx/>
                <a:latin typeface="Calibri" panose="020F0502020204030204"/>
                <a:ea typeface="Garet"/>
                <a:cs typeface="Garet"/>
                <a:sym typeface="Garet"/>
              </a:rPr>
              <a:t>Présentation</a:t>
            </a:r>
          </a:p>
        </p:txBody>
      </p:sp>
      <p:sp>
        <p:nvSpPr>
          <p:cNvPr id="24" name="TextBox 24">
            <a:extLst>
              <a:ext uri="{FF2B5EF4-FFF2-40B4-BE49-F238E27FC236}">
                <a16:creationId xmlns:a16="http://schemas.microsoft.com/office/drawing/2014/main" id="{9885310A-FB76-CE62-B51E-4F0E45EB02D1}"/>
              </a:ext>
            </a:extLst>
          </p:cNvPr>
          <p:cNvSpPr txBox="1"/>
          <p:nvPr/>
        </p:nvSpPr>
        <p:spPr>
          <a:xfrm rot="-154529">
            <a:off x="8695126" y="13024150"/>
            <a:ext cx="5226115" cy="597529"/>
          </a:xfrm>
          <a:prstGeom prst="rect">
            <a:avLst/>
          </a:prstGeom>
        </p:spPr>
        <p:txBody>
          <a:bodyPr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kumimoji="0" lang="en-US" sz="4411" b="0" i="0" u="none" strike="noStrike" kern="1200" cap="none" spc="-88" normalizeH="0" baseline="0" noProof="0" dirty="0">
                <a:ln>
                  <a:noFill/>
                </a:ln>
                <a:solidFill>
                  <a:prstClr val="white"/>
                </a:solidFill>
                <a:effectLst/>
                <a:highlight>
                  <a:srgbClr val="808080"/>
                </a:highlight>
                <a:uLnTx/>
                <a:uFillTx/>
                <a:latin typeface="Calibri" panose="020F0502020204030204"/>
                <a:ea typeface="Garet"/>
                <a:cs typeface="Garet"/>
                <a:sym typeface="Garet"/>
              </a:rPr>
              <a:t>étape 3</a:t>
            </a:r>
          </a:p>
        </p:txBody>
      </p:sp>
      <p:grpSp>
        <p:nvGrpSpPr>
          <p:cNvPr id="11" name="Group 11">
            <a:extLst>
              <a:ext uri="{FF2B5EF4-FFF2-40B4-BE49-F238E27FC236}">
                <a16:creationId xmlns:a16="http://schemas.microsoft.com/office/drawing/2014/main" id="{F179B71F-A651-413D-3655-F74A79241EAE}"/>
              </a:ext>
            </a:extLst>
          </p:cNvPr>
          <p:cNvGrpSpPr/>
          <p:nvPr/>
        </p:nvGrpSpPr>
        <p:grpSpPr>
          <a:xfrm>
            <a:off x="1127889" y="10784071"/>
            <a:ext cx="6006928" cy="5967655"/>
            <a:chOff x="0" y="0"/>
            <a:chExt cx="1054192" cy="903996"/>
          </a:xfrm>
        </p:grpSpPr>
        <p:sp>
          <p:nvSpPr>
            <p:cNvPr id="12" name="Freeform 12">
              <a:extLst>
                <a:ext uri="{FF2B5EF4-FFF2-40B4-BE49-F238E27FC236}">
                  <a16:creationId xmlns:a16="http://schemas.microsoft.com/office/drawing/2014/main" id="{591630A0-CC25-9682-A599-82441369B987}"/>
                </a:ext>
              </a:extLst>
            </p:cNvPr>
            <p:cNvSpPr/>
            <p:nvPr/>
          </p:nvSpPr>
          <p:spPr>
            <a:xfrm>
              <a:off x="0" y="0"/>
              <a:ext cx="1054192" cy="903996"/>
            </a:xfrm>
            <a:custGeom>
              <a:avLst/>
              <a:gdLst/>
              <a:ahLst/>
              <a:cxnLst/>
              <a:rect l="l" t="t" r="r" b="b"/>
              <a:pathLst>
                <a:path w="1054192" h="903996">
                  <a:moveTo>
                    <a:pt x="97380" y="0"/>
                  </a:moveTo>
                  <a:lnTo>
                    <a:pt x="956811" y="0"/>
                  </a:lnTo>
                  <a:cubicBezTo>
                    <a:pt x="1010593" y="0"/>
                    <a:pt x="1054192" y="43599"/>
                    <a:pt x="1054192" y="97380"/>
                  </a:cubicBezTo>
                  <a:lnTo>
                    <a:pt x="1054192" y="806616"/>
                  </a:lnTo>
                  <a:cubicBezTo>
                    <a:pt x="1054192" y="860397"/>
                    <a:pt x="1010593" y="903996"/>
                    <a:pt x="956811" y="903996"/>
                  </a:cubicBezTo>
                  <a:lnTo>
                    <a:pt x="97380" y="903996"/>
                  </a:lnTo>
                  <a:cubicBezTo>
                    <a:pt x="43599" y="903996"/>
                    <a:pt x="0" y="860397"/>
                    <a:pt x="0" y="806616"/>
                  </a:cubicBezTo>
                  <a:lnTo>
                    <a:pt x="0" y="97380"/>
                  </a:lnTo>
                  <a:cubicBezTo>
                    <a:pt x="0" y="43599"/>
                    <a:pt x="43599" y="0"/>
                    <a:pt x="9738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3">
              <a:extLst>
                <a:ext uri="{FF2B5EF4-FFF2-40B4-BE49-F238E27FC236}">
                  <a16:creationId xmlns:a16="http://schemas.microsoft.com/office/drawing/2014/main" id="{EC34326D-F8DD-FBE8-9FD4-EC2219F5BA14}"/>
                </a:ext>
              </a:extLst>
            </p:cNvPr>
            <p:cNvSpPr txBox="1"/>
            <p:nvPr/>
          </p:nvSpPr>
          <p:spPr>
            <a:xfrm>
              <a:off x="0" y="9525"/>
              <a:ext cx="1054192" cy="894471"/>
            </a:xfrm>
            <a:prstGeom prst="rect">
              <a:avLst/>
            </a:prstGeom>
          </p:spPr>
          <p:txBody>
            <a:bodyPr lIns="50800" tIns="50800" rIns="50800" bIns="50800" rtlCol="0" anchor="ctr"/>
            <a:lstStyle/>
            <a:p>
              <a:pPr marL="0" marR="0" lvl="0" indent="0" algn="ctr" defTabSz="914400" rtl="0" eaLnBrk="1" fontAlgn="auto" latinLnBrk="0" hangingPunct="1">
                <a:lnSpc>
                  <a:spcPts val="291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6">
            <a:extLst>
              <a:ext uri="{FF2B5EF4-FFF2-40B4-BE49-F238E27FC236}">
                <a16:creationId xmlns:a16="http://schemas.microsoft.com/office/drawing/2014/main" id="{DA8BD4A2-1C34-0963-3A07-4A39703FC0B3}"/>
              </a:ext>
            </a:extLst>
          </p:cNvPr>
          <p:cNvSpPr txBox="1"/>
          <p:nvPr/>
        </p:nvSpPr>
        <p:spPr>
          <a:xfrm rot="21445471">
            <a:off x="1141693" y="11058643"/>
            <a:ext cx="5878209" cy="597529"/>
          </a:xfrm>
          <a:prstGeom prst="rect">
            <a:avLst/>
          </a:prstGeom>
        </p:spPr>
        <p:txBody>
          <a:bodyPr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kumimoji="0" lang="en-US" sz="4411" b="0" i="0" u="none" strike="noStrike" kern="1200" cap="none" spc="-88" normalizeH="0" baseline="0" noProof="0" dirty="0">
                <a:ln>
                  <a:noFill/>
                </a:ln>
                <a:solidFill>
                  <a:prstClr val="white"/>
                </a:solidFill>
                <a:effectLst/>
                <a:highlight>
                  <a:srgbClr val="808080"/>
                </a:highlight>
                <a:uLnTx/>
                <a:uFillTx/>
                <a:latin typeface="Calibri" panose="020F0502020204030204"/>
                <a:ea typeface="Garet"/>
                <a:cs typeface="Garet"/>
                <a:sym typeface="Garet"/>
              </a:rPr>
              <a:t>étape 2</a:t>
            </a:r>
          </a:p>
        </p:txBody>
      </p:sp>
      <p:sp>
        <p:nvSpPr>
          <p:cNvPr id="18" name="TextBox 18">
            <a:extLst>
              <a:ext uri="{FF2B5EF4-FFF2-40B4-BE49-F238E27FC236}">
                <a16:creationId xmlns:a16="http://schemas.microsoft.com/office/drawing/2014/main" id="{C63271EA-6789-2F94-5F8A-ACF93CE848AC}"/>
              </a:ext>
            </a:extLst>
          </p:cNvPr>
          <p:cNvSpPr txBox="1"/>
          <p:nvPr/>
        </p:nvSpPr>
        <p:spPr>
          <a:xfrm>
            <a:off x="1502468" y="12559616"/>
            <a:ext cx="5396495" cy="4721677"/>
          </a:xfrm>
          <a:prstGeom prst="rect">
            <a:avLst/>
          </a:prstGeom>
        </p:spPr>
        <p:txBody>
          <a:bodyPr wrap="square" lIns="0" tIns="0" rIns="0" bIns="0" rtlCol="0" anchor="t">
            <a:spAutoFit/>
          </a:bodyPr>
          <a:lstStyle/>
          <a:p>
            <a:pPr marL="342900" indent="-342900">
              <a:buFont typeface="Arial" panose="020B0604020202020204" pitchFamily="34" charset="0"/>
              <a:buChar char="•"/>
              <a:defRPr/>
            </a:pPr>
            <a:r>
              <a:rPr lang="fr-FR" sz="2400" dirty="0">
                <a:solidFill>
                  <a:prstClr val="black">
                    <a:lumMod val="65000"/>
                    <a:lumOff val="35000"/>
                  </a:prstClr>
                </a:solidFill>
              </a:rPr>
              <a:t>Les contenus attendus pour chaque page sont indiqués dans la section « notes » en bas de l’écran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 nombre de pages peut varier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Les pages peuvent être supprimées ou dupliquées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Différentes mises en page sont proposées. Elles peuvent se déplacer d’un chapitre à l’autre.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La première page est une proposition de couverture. </a:t>
            </a:r>
          </a:p>
          <a:p>
            <a:pPr marL="0" marR="0" lvl="0" indent="0" algn="l" defTabSz="914400" rtl="0" eaLnBrk="1" fontAlgn="auto" latinLnBrk="0" hangingPunct="1">
              <a:lnSpc>
                <a:spcPts val="2639"/>
              </a:lnSpc>
              <a:spcBef>
                <a:spcPts val="0"/>
              </a:spcBef>
              <a:spcAft>
                <a:spcPts val="0"/>
              </a:spcAft>
              <a:buClrTx/>
              <a:buSzTx/>
              <a:buFontTx/>
              <a:buNone/>
              <a:tabLst/>
              <a:defRPr/>
            </a:pPr>
            <a:endParaRPr kumimoji="0" lang="en-US" sz="2800" b="0" i="0" u="none" strike="noStrike" kern="1200" cap="none" spc="-43" normalizeH="0" baseline="0" noProof="0" dirty="0">
              <a:ln>
                <a:noFill/>
              </a:ln>
              <a:solidFill>
                <a:prstClr val="black">
                  <a:lumMod val="65000"/>
                  <a:lumOff val="35000"/>
                </a:prstClr>
              </a:solidFill>
              <a:effectLst/>
              <a:uLnTx/>
              <a:uFillTx/>
              <a:latin typeface="Calibri" panose="020F0502020204030204"/>
              <a:ea typeface="Garet"/>
              <a:cs typeface="Garet"/>
              <a:sym typeface="Garet"/>
            </a:endParaRPr>
          </a:p>
          <a:p>
            <a:pPr marL="0" marR="0" lvl="0" indent="0" algn="l" defTabSz="914400" rtl="0" eaLnBrk="1" fontAlgn="auto" latinLnBrk="0" hangingPunct="1">
              <a:lnSpc>
                <a:spcPts val="2419"/>
              </a:lnSpc>
              <a:spcBef>
                <a:spcPct val="0"/>
              </a:spcBef>
              <a:spcAft>
                <a:spcPts val="0"/>
              </a:spcAft>
              <a:buClrTx/>
              <a:buSzTx/>
              <a:buFontTx/>
              <a:buNone/>
              <a:tabLst/>
              <a:defRPr/>
            </a:pPr>
            <a:endParaRPr kumimoji="0" lang="en-US" sz="2800" b="0" i="0" u="none" strike="noStrike" kern="1200" cap="none" spc="-43" normalizeH="0" baseline="0" noProof="0" dirty="0">
              <a:ln>
                <a:noFill/>
              </a:ln>
              <a:solidFill>
                <a:prstClr val="black">
                  <a:lumMod val="65000"/>
                  <a:lumOff val="35000"/>
                </a:prstClr>
              </a:solidFill>
              <a:effectLst/>
              <a:uLnTx/>
              <a:uFillTx/>
              <a:latin typeface="Calibri" panose="020F0502020204030204"/>
              <a:ea typeface="Garet"/>
              <a:cs typeface="Garet"/>
              <a:sym typeface="Garet"/>
            </a:endParaRPr>
          </a:p>
        </p:txBody>
      </p:sp>
      <p:sp>
        <p:nvSpPr>
          <p:cNvPr id="25" name="TextBox 25">
            <a:extLst>
              <a:ext uri="{FF2B5EF4-FFF2-40B4-BE49-F238E27FC236}">
                <a16:creationId xmlns:a16="http://schemas.microsoft.com/office/drawing/2014/main" id="{6D6AF4DE-26F6-0C35-73D0-BB04182D4B5A}"/>
              </a:ext>
            </a:extLst>
          </p:cNvPr>
          <p:cNvSpPr txBox="1"/>
          <p:nvPr/>
        </p:nvSpPr>
        <p:spPr>
          <a:xfrm>
            <a:off x="1894492" y="12004660"/>
            <a:ext cx="4770560" cy="398145"/>
          </a:xfrm>
          <a:prstGeom prst="rect">
            <a:avLst/>
          </a:prstGeom>
        </p:spPr>
        <p:txBody>
          <a:bodyPr lIns="0" tIns="0" rIns="0" bIns="0" rtlCol="0" anchor="t">
            <a:spAutoFit/>
          </a:bodyPr>
          <a:lstStyle/>
          <a:p>
            <a:pPr marL="0" marR="0" lvl="0" indent="0" algn="ctr" defTabSz="914400" rtl="0" eaLnBrk="1" fontAlgn="auto" latinLnBrk="0" hangingPunct="1">
              <a:lnSpc>
                <a:spcPts val="3089"/>
              </a:lnSpc>
              <a:spcBef>
                <a:spcPts val="0"/>
              </a:spcBef>
              <a:spcAft>
                <a:spcPts val="0"/>
              </a:spcAft>
              <a:buClrTx/>
              <a:buSzTx/>
              <a:buFontTx/>
              <a:buNone/>
              <a:tabLst/>
              <a:defRPr/>
            </a:pPr>
            <a:r>
              <a:rPr kumimoji="0" lang="en-US" sz="2999" b="1" i="0" u="none" strike="noStrike" kern="1200" cap="none" spc="-59" normalizeH="0" baseline="0" noProof="0" dirty="0">
                <a:ln>
                  <a:noFill/>
                </a:ln>
                <a:solidFill>
                  <a:prstClr val="black">
                    <a:lumMod val="65000"/>
                    <a:lumOff val="35000"/>
                  </a:prstClr>
                </a:solidFill>
                <a:effectLst/>
                <a:uLnTx/>
                <a:uFillTx/>
                <a:latin typeface="Calibri" panose="020F0502020204030204"/>
                <a:ea typeface="Garet Bold"/>
                <a:cs typeface="Garet Bold"/>
                <a:sym typeface="Garet Bold"/>
              </a:rPr>
              <a:t>Les pages</a:t>
            </a:r>
          </a:p>
        </p:txBody>
      </p:sp>
      <p:sp>
        <p:nvSpPr>
          <p:cNvPr id="26" name="TextBox 26">
            <a:extLst>
              <a:ext uri="{FF2B5EF4-FFF2-40B4-BE49-F238E27FC236}">
                <a16:creationId xmlns:a16="http://schemas.microsoft.com/office/drawing/2014/main" id="{4000FB14-46F7-8DBF-C949-5A761AD1666B}"/>
              </a:ext>
            </a:extLst>
          </p:cNvPr>
          <p:cNvSpPr txBox="1"/>
          <p:nvPr/>
        </p:nvSpPr>
        <p:spPr>
          <a:xfrm>
            <a:off x="8969535" y="14129322"/>
            <a:ext cx="4770560" cy="398145"/>
          </a:xfrm>
          <a:prstGeom prst="rect">
            <a:avLst/>
          </a:prstGeom>
        </p:spPr>
        <p:txBody>
          <a:bodyPr lIns="0" tIns="0" rIns="0" bIns="0" rtlCol="0" anchor="t">
            <a:spAutoFit/>
          </a:bodyPr>
          <a:lstStyle/>
          <a:p>
            <a:pPr marL="0" marR="0" lvl="0" indent="0" algn="ctr" defTabSz="914400" rtl="0" eaLnBrk="1" fontAlgn="auto" latinLnBrk="0" hangingPunct="1">
              <a:lnSpc>
                <a:spcPts val="3089"/>
              </a:lnSpc>
              <a:spcBef>
                <a:spcPct val="0"/>
              </a:spcBef>
              <a:spcAft>
                <a:spcPts val="0"/>
              </a:spcAft>
              <a:buClrTx/>
              <a:buSzTx/>
              <a:buFontTx/>
              <a:buNone/>
              <a:tabLst/>
              <a:defRPr/>
            </a:pPr>
            <a:r>
              <a:rPr kumimoji="0" lang="en-US" sz="2999" b="1" i="0" u="none" strike="noStrike" kern="1200" cap="none" spc="-59" normalizeH="0" baseline="0" noProof="0" dirty="0">
                <a:ln>
                  <a:noFill/>
                </a:ln>
                <a:solidFill>
                  <a:prstClr val="black">
                    <a:lumMod val="65000"/>
                    <a:lumOff val="35000"/>
                  </a:prstClr>
                </a:solidFill>
                <a:effectLst/>
                <a:uLnTx/>
                <a:uFillTx/>
                <a:latin typeface="Calibri" panose="020F0502020204030204"/>
                <a:ea typeface="Garet Bold"/>
                <a:cs typeface="Garet Bold"/>
                <a:sym typeface="Garet Bold"/>
              </a:rPr>
              <a:t>La mise en page</a:t>
            </a:r>
          </a:p>
        </p:txBody>
      </p:sp>
      <p:sp>
        <p:nvSpPr>
          <p:cNvPr id="27" name="TextBox 27">
            <a:extLst>
              <a:ext uri="{FF2B5EF4-FFF2-40B4-BE49-F238E27FC236}">
                <a16:creationId xmlns:a16="http://schemas.microsoft.com/office/drawing/2014/main" id="{E46DD20C-C043-AFB7-634E-99D065CC83B5}"/>
              </a:ext>
            </a:extLst>
          </p:cNvPr>
          <p:cNvSpPr txBox="1"/>
          <p:nvPr/>
        </p:nvSpPr>
        <p:spPr>
          <a:xfrm>
            <a:off x="8946571" y="6527901"/>
            <a:ext cx="4123705" cy="398145"/>
          </a:xfrm>
          <a:prstGeom prst="rect">
            <a:avLst/>
          </a:prstGeom>
        </p:spPr>
        <p:txBody>
          <a:bodyPr lIns="0" tIns="0" rIns="0" bIns="0" rtlCol="0" anchor="t">
            <a:spAutoFit/>
          </a:bodyPr>
          <a:lstStyle/>
          <a:p>
            <a:pPr marL="0" marR="0" lvl="0" indent="0" algn="ctr" defTabSz="914400" rtl="0" eaLnBrk="1" fontAlgn="auto" latinLnBrk="0" hangingPunct="1">
              <a:lnSpc>
                <a:spcPts val="3089"/>
              </a:lnSpc>
              <a:spcBef>
                <a:spcPct val="0"/>
              </a:spcBef>
              <a:spcAft>
                <a:spcPts val="0"/>
              </a:spcAft>
              <a:buClrTx/>
              <a:buSzTx/>
              <a:buFontTx/>
              <a:buNone/>
              <a:tabLst/>
              <a:defRPr/>
            </a:pPr>
            <a:r>
              <a:rPr kumimoji="0" lang="en-US" sz="2999" b="1" i="0" u="none" strike="noStrike" kern="1200" cap="none" spc="-59" normalizeH="0" baseline="0" noProof="0" dirty="0">
                <a:ln>
                  <a:noFill/>
                </a:ln>
                <a:solidFill>
                  <a:prstClr val="black">
                    <a:lumMod val="65000"/>
                    <a:lumOff val="35000"/>
                  </a:prstClr>
                </a:solidFill>
                <a:effectLst/>
                <a:uLnTx/>
                <a:uFillTx/>
                <a:latin typeface="Calibri" panose="020F0502020204030204"/>
                <a:ea typeface="Garet Bold"/>
                <a:cs typeface="Garet Bold"/>
                <a:sym typeface="Garet Bold"/>
              </a:rPr>
              <a:t>Le plan</a:t>
            </a:r>
          </a:p>
        </p:txBody>
      </p:sp>
      <p:sp>
        <p:nvSpPr>
          <p:cNvPr id="29" name="Freeform 29">
            <a:extLst>
              <a:ext uri="{FF2B5EF4-FFF2-40B4-BE49-F238E27FC236}">
                <a16:creationId xmlns:a16="http://schemas.microsoft.com/office/drawing/2014/main" id="{F66D49C4-9B92-0A5A-F2D3-188DCD759EAF}"/>
              </a:ext>
            </a:extLst>
          </p:cNvPr>
          <p:cNvSpPr/>
          <p:nvPr/>
        </p:nvSpPr>
        <p:spPr>
          <a:xfrm rot="-2778737" flipH="1">
            <a:off x="6084942" y="10547436"/>
            <a:ext cx="2882958" cy="1237547"/>
          </a:xfrm>
          <a:custGeom>
            <a:avLst/>
            <a:gdLst/>
            <a:ahLst/>
            <a:cxnLst/>
            <a:rect l="l" t="t" r="r" b="b"/>
            <a:pathLst>
              <a:path w="2662214" h="1074869">
                <a:moveTo>
                  <a:pt x="2662214" y="0"/>
                </a:moveTo>
                <a:lnTo>
                  <a:pt x="0" y="0"/>
                </a:lnTo>
                <a:lnTo>
                  <a:pt x="0" y="1074869"/>
                </a:lnTo>
                <a:lnTo>
                  <a:pt x="2662214" y="1074869"/>
                </a:lnTo>
                <a:lnTo>
                  <a:pt x="2662214"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30">
            <a:extLst>
              <a:ext uri="{FF2B5EF4-FFF2-40B4-BE49-F238E27FC236}">
                <a16:creationId xmlns:a16="http://schemas.microsoft.com/office/drawing/2014/main" id="{4E0F7366-40B1-6EF9-F462-E3152677CAA6}"/>
              </a:ext>
            </a:extLst>
          </p:cNvPr>
          <p:cNvSpPr/>
          <p:nvPr/>
        </p:nvSpPr>
        <p:spPr>
          <a:xfrm rot="2320992">
            <a:off x="6651084" y="5484598"/>
            <a:ext cx="2662214" cy="1074869"/>
          </a:xfrm>
          <a:custGeom>
            <a:avLst/>
            <a:gdLst/>
            <a:ahLst/>
            <a:cxnLst/>
            <a:rect l="l" t="t" r="r" b="b"/>
            <a:pathLst>
              <a:path w="2662214" h="1074869">
                <a:moveTo>
                  <a:pt x="0" y="0"/>
                </a:moveTo>
                <a:lnTo>
                  <a:pt x="2662214" y="0"/>
                </a:lnTo>
                <a:lnTo>
                  <a:pt x="2662214" y="1074869"/>
                </a:lnTo>
                <a:lnTo>
                  <a:pt x="0" y="107486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Freeform 31">
            <a:extLst>
              <a:ext uri="{FF2B5EF4-FFF2-40B4-BE49-F238E27FC236}">
                <a16:creationId xmlns:a16="http://schemas.microsoft.com/office/drawing/2014/main" id="{4968107A-8975-568E-7D6C-1437BA235A47}"/>
              </a:ext>
            </a:extLst>
          </p:cNvPr>
          <p:cNvSpPr/>
          <p:nvPr/>
        </p:nvSpPr>
        <p:spPr>
          <a:xfrm rot="21335529">
            <a:off x="6401165" y="13601310"/>
            <a:ext cx="2662214" cy="1074869"/>
          </a:xfrm>
          <a:custGeom>
            <a:avLst/>
            <a:gdLst/>
            <a:ahLst/>
            <a:cxnLst/>
            <a:rect l="l" t="t" r="r" b="b"/>
            <a:pathLst>
              <a:path w="2662214" h="1074869">
                <a:moveTo>
                  <a:pt x="0" y="0"/>
                </a:moveTo>
                <a:lnTo>
                  <a:pt x="2662214" y="0"/>
                </a:lnTo>
                <a:lnTo>
                  <a:pt x="2662214" y="1074869"/>
                </a:lnTo>
                <a:lnTo>
                  <a:pt x="0" y="107486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 name="Image 39">
            <a:extLst>
              <a:ext uri="{FF2B5EF4-FFF2-40B4-BE49-F238E27FC236}">
                <a16:creationId xmlns:a16="http://schemas.microsoft.com/office/drawing/2014/main" id="{00BF01A5-20B4-B0AE-9F9B-48A717D2A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0277" y="19778641"/>
            <a:ext cx="3391577" cy="1479347"/>
          </a:xfrm>
          <a:prstGeom prst="rect">
            <a:avLst/>
          </a:prstGeom>
        </p:spPr>
      </p:pic>
      <p:pic>
        <p:nvPicPr>
          <p:cNvPr id="42" name="Image 41">
            <a:extLst>
              <a:ext uri="{FF2B5EF4-FFF2-40B4-BE49-F238E27FC236}">
                <a16:creationId xmlns:a16="http://schemas.microsoft.com/office/drawing/2014/main" id="{48513937-B2B0-A265-E295-BD720776C0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896262"/>
            <a:ext cx="3391577" cy="1204485"/>
          </a:xfrm>
          <a:prstGeom prst="rect">
            <a:avLst/>
          </a:prstGeom>
        </p:spPr>
      </p:pic>
      <p:sp>
        <p:nvSpPr>
          <p:cNvPr id="28" name="TextBox 17">
            <a:extLst>
              <a:ext uri="{FF2B5EF4-FFF2-40B4-BE49-F238E27FC236}">
                <a16:creationId xmlns:a16="http://schemas.microsoft.com/office/drawing/2014/main" id="{E966F8C0-5125-5053-7088-8DCF02ABA1F0}"/>
              </a:ext>
            </a:extLst>
          </p:cNvPr>
          <p:cNvSpPr txBox="1"/>
          <p:nvPr/>
        </p:nvSpPr>
        <p:spPr>
          <a:xfrm>
            <a:off x="1205729" y="3839513"/>
            <a:ext cx="5883137" cy="6278642"/>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Ce dossier type est une proposition. Vous êtes libre de l’utiliser ou non. Il est toutefois recommandé de traiter dans votre document tous les sujets listés dans ce dossier type.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Après le téléchargement : Ouvrez le document, activez la modification, et à vous de jouer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Ici tout est proposition, donc tout peut être modifié pour répondre à vos besoins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2400" dirty="0">
              <a:solidFill>
                <a:prstClr val="black">
                  <a:lumMod val="65000"/>
                  <a:lumOff val="35000"/>
                </a:prstClr>
              </a:solidFill>
              <a:latin typeface="Calibri" panose="020F0502020204030204"/>
            </a:endParaRPr>
          </a:p>
          <a:p>
            <a:pPr marL="342900" indent="-342900">
              <a:buFont typeface="Arial" panose="020B0604020202020204" pitchFamily="34" charset="0"/>
              <a:buChar char="•"/>
              <a:defRPr/>
            </a:pPr>
            <a:r>
              <a:rPr lang="fr-FR" sz="2400" dirty="0">
                <a:solidFill>
                  <a:prstClr val="black">
                    <a:lumMod val="65000"/>
                    <a:lumOff val="35000"/>
                  </a:prstClr>
                </a:solidFill>
              </a:rPr>
              <a:t>Pour vous aider à visualiser comment remplir le dossier type, un dossier FICTIF (Ville de Palois) à valeur d’exemple vous est aussi proposé, avec des mises en page et des contenus fictifs.</a:t>
            </a:r>
          </a:p>
        </p:txBody>
      </p:sp>
      <p:grpSp>
        <p:nvGrpSpPr>
          <p:cNvPr id="34" name="Group 11">
            <a:extLst>
              <a:ext uri="{FF2B5EF4-FFF2-40B4-BE49-F238E27FC236}">
                <a16:creationId xmlns:a16="http://schemas.microsoft.com/office/drawing/2014/main" id="{039B335A-5875-FA22-CB9F-B921AF628C1C}"/>
              </a:ext>
            </a:extLst>
          </p:cNvPr>
          <p:cNvGrpSpPr/>
          <p:nvPr/>
        </p:nvGrpSpPr>
        <p:grpSpPr>
          <a:xfrm>
            <a:off x="1080151" y="17200662"/>
            <a:ext cx="5883137" cy="2420192"/>
            <a:chOff x="0" y="0"/>
            <a:chExt cx="1054192" cy="903996"/>
          </a:xfrm>
        </p:grpSpPr>
        <p:sp>
          <p:nvSpPr>
            <p:cNvPr id="35" name="Freeform 12">
              <a:extLst>
                <a:ext uri="{FF2B5EF4-FFF2-40B4-BE49-F238E27FC236}">
                  <a16:creationId xmlns:a16="http://schemas.microsoft.com/office/drawing/2014/main" id="{EAF13F37-4911-FCA9-F552-3D9DD34CDF85}"/>
                </a:ext>
              </a:extLst>
            </p:cNvPr>
            <p:cNvSpPr/>
            <p:nvPr/>
          </p:nvSpPr>
          <p:spPr>
            <a:xfrm>
              <a:off x="0" y="0"/>
              <a:ext cx="1054192" cy="903996"/>
            </a:xfrm>
            <a:custGeom>
              <a:avLst/>
              <a:gdLst/>
              <a:ahLst/>
              <a:cxnLst/>
              <a:rect l="l" t="t" r="r" b="b"/>
              <a:pathLst>
                <a:path w="1054192" h="903996">
                  <a:moveTo>
                    <a:pt x="97380" y="0"/>
                  </a:moveTo>
                  <a:lnTo>
                    <a:pt x="956811" y="0"/>
                  </a:lnTo>
                  <a:cubicBezTo>
                    <a:pt x="1010593" y="0"/>
                    <a:pt x="1054192" y="43599"/>
                    <a:pt x="1054192" y="97380"/>
                  </a:cubicBezTo>
                  <a:lnTo>
                    <a:pt x="1054192" y="806616"/>
                  </a:lnTo>
                  <a:cubicBezTo>
                    <a:pt x="1054192" y="860397"/>
                    <a:pt x="1010593" y="903996"/>
                    <a:pt x="956811" y="903996"/>
                  </a:cubicBezTo>
                  <a:lnTo>
                    <a:pt x="97380" y="903996"/>
                  </a:lnTo>
                  <a:cubicBezTo>
                    <a:pt x="43599" y="903996"/>
                    <a:pt x="0" y="860397"/>
                    <a:pt x="0" y="806616"/>
                  </a:cubicBezTo>
                  <a:lnTo>
                    <a:pt x="0" y="97380"/>
                  </a:lnTo>
                  <a:cubicBezTo>
                    <a:pt x="0" y="43599"/>
                    <a:pt x="43599" y="0"/>
                    <a:pt x="97380"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13">
              <a:extLst>
                <a:ext uri="{FF2B5EF4-FFF2-40B4-BE49-F238E27FC236}">
                  <a16:creationId xmlns:a16="http://schemas.microsoft.com/office/drawing/2014/main" id="{BDEE9681-BE41-C596-11ED-5B9F7846AD88}"/>
                </a:ext>
              </a:extLst>
            </p:cNvPr>
            <p:cNvSpPr txBox="1"/>
            <p:nvPr/>
          </p:nvSpPr>
          <p:spPr>
            <a:xfrm>
              <a:off x="0" y="9525"/>
              <a:ext cx="1054192" cy="894471"/>
            </a:xfrm>
            <a:prstGeom prst="rect">
              <a:avLst/>
            </a:prstGeom>
          </p:spPr>
          <p:txBody>
            <a:bodyPr lIns="50800" tIns="50800" rIns="50800" bIns="50800" rtlCol="0" anchor="ctr"/>
            <a:lstStyle/>
            <a:p>
              <a:pPr marL="0" marR="0" lvl="0" indent="0" algn="ctr" defTabSz="914400" rtl="0" eaLnBrk="1" fontAlgn="auto" latinLnBrk="0" hangingPunct="1">
                <a:lnSpc>
                  <a:spcPts val="291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3" name="ZoneTexte 32">
            <a:extLst>
              <a:ext uri="{FF2B5EF4-FFF2-40B4-BE49-F238E27FC236}">
                <a16:creationId xmlns:a16="http://schemas.microsoft.com/office/drawing/2014/main" id="{2F02304A-FD2B-3890-AEC0-67D82F37B2EB}"/>
              </a:ext>
            </a:extLst>
          </p:cNvPr>
          <p:cNvSpPr txBox="1"/>
          <p:nvPr/>
        </p:nvSpPr>
        <p:spPr>
          <a:xfrm>
            <a:off x="1080151" y="17940482"/>
            <a:ext cx="583539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u="none" strike="noStrike" kern="1200" cap="none" spc="0" normalizeH="0" baseline="0" noProof="0" dirty="0">
                <a:ln>
                  <a:noFill/>
                </a:ln>
                <a:solidFill>
                  <a:prstClr val="black"/>
                </a:solidFill>
                <a:effectLst/>
                <a:uLnTx/>
                <a:uFillTx/>
                <a:latin typeface="Calibri" panose="020F0502020204030204"/>
                <a:ea typeface="+mn-ea"/>
                <a:cs typeface="+mn-cs"/>
              </a:rPr>
              <a:t>Supprimer les 2 pages « Par où commencer » et  « Mode d’emploi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20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u="none" strike="noStrike" kern="1200" cap="none" spc="0" normalizeH="0" baseline="0" noProof="0" dirty="0">
                <a:ln>
                  <a:noFill/>
                </a:ln>
                <a:solidFill>
                  <a:prstClr val="black"/>
                </a:solidFill>
                <a:effectLst/>
                <a:uLnTx/>
                <a:uFillTx/>
                <a:latin typeface="Calibri" panose="020F0502020204030204"/>
                <a:ea typeface="+mn-ea"/>
                <a:cs typeface="+mn-cs"/>
              </a:rPr>
              <a:t>Puis imprimer</a:t>
            </a:r>
          </a:p>
        </p:txBody>
      </p:sp>
      <p:sp>
        <p:nvSpPr>
          <p:cNvPr id="32" name="Freeform 32">
            <a:extLst>
              <a:ext uri="{FF2B5EF4-FFF2-40B4-BE49-F238E27FC236}">
                <a16:creationId xmlns:a16="http://schemas.microsoft.com/office/drawing/2014/main" id="{EB390E6E-3FF1-ECF9-BAB6-3455816708AA}"/>
              </a:ext>
            </a:extLst>
          </p:cNvPr>
          <p:cNvSpPr/>
          <p:nvPr/>
        </p:nvSpPr>
        <p:spPr>
          <a:xfrm rot="628362" flipH="1" flipV="1">
            <a:off x="6298365" y="18927014"/>
            <a:ext cx="2662214" cy="1074869"/>
          </a:xfrm>
          <a:custGeom>
            <a:avLst/>
            <a:gdLst/>
            <a:ahLst/>
            <a:cxnLst/>
            <a:rect l="l" t="t" r="r" b="b"/>
            <a:pathLst>
              <a:path w="2662214" h="1074869">
                <a:moveTo>
                  <a:pt x="2662214" y="1074869"/>
                </a:moveTo>
                <a:lnTo>
                  <a:pt x="0" y="1074869"/>
                </a:lnTo>
                <a:lnTo>
                  <a:pt x="0" y="0"/>
                </a:lnTo>
                <a:lnTo>
                  <a:pt x="2662214" y="0"/>
                </a:lnTo>
                <a:lnTo>
                  <a:pt x="2662214" y="1074869"/>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24">
            <a:extLst>
              <a:ext uri="{FF2B5EF4-FFF2-40B4-BE49-F238E27FC236}">
                <a16:creationId xmlns:a16="http://schemas.microsoft.com/office/drawing/2014/main" id="{001C62FA-5F33-61B0-3214-32C5F5EAC499}"/>
              </a:ext>
            </a:extLst>
          </p:cNvPr>
          <p:cNvSpPr txBox="1"/>
          <p:nvPr/>
        </p:nvSpPr>
        <p:spPr>
          <a:xfrm rot="-154529">
            <a:off x="1587658" y="17199079"/>
            <a:ext cx="5226115" cy="597529"/>
          </a:xfrm>
          <a:prstGeom prst="rect">
            <a:avLst/>
          </a:prstGeom>
        </p:spPr>
        <p:txBody>
          <a:bodyPr lIns="0" tIns="0" rIns="0" bIns="0" rtlCol="0" anchor="t">
            <a:spAutoFit/>
          </a:bodyPr>
          <a:lstStyle/>
          <a:p>
            <a:pPr marL="0" marR="0" lvl="0" indent="0" algn="ctr" defTabSz="914400" rtl="0" eaLnBrk="1" fontAlgn="auto" latinLnBrk="0" hangingPunct="1">
              <a:lnSpc>
                <a:spcPts val="4543"/>
              </a:lnSpc>
              <a:spcBef>
                <a:spcPts val="0"/>
              </a:spcBef>
              <a:spcAft>
                <a:spcPts val="0"/>
              </a:spcAft>
              <a:buClrTx/>
              <a:buSzTx/>
              <a:buFontTx/>
              <a:buNone/>
              <a:tabLst/>
              <a:defRPr/>
            </a:pPr>
            <a:r>
              <a:rPr kumimoji="0" lang="en-US" sz="4411" b="0" i="0" u="none" strike="noStrike" kern="1200" cap="none" spc="-88" normalizeH="0" baseline="0" noProof="0" dirty="0">
                <a:ln>
                  <a:noFill/>
                </a:ln>
                <a:solidFill>
                  <a:prstClr val="white"/>
                </a:solidFill>
                <a:effectLst/>
                <a:highlight>
                  <a:srgbClr val="808080"/>
                </a:highlight>
                <a:uLnTx/>
                <a:uFillTx/>
                <a:latin typeface="Calibri" panose="020F0502020204030204"/>
                <a:ea typeface="Garet"/>
                <a:cs typeface="Garet"/>
                <a:sym typeface="Garet"/>
              </a:rPr>
              <a:t>étape 4</a:t>
            </a:r>
          </a:p>
        </p:txBody>
      </p:sp>
    </p:spTree>
    <p:extLst>
      <p:ext uri="{BB962C8B-B14F-4D97-AF65-F5344CB8AC3E}">
        <p14:creationId xmlns:p14="http://schemas.microsoft.com/office/powerpoint/2010/main" val="2042117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B9B9-ABE3-0438-B559-D9B467CCD3E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5A523CC-7ABE-35E3-FB3B-2FC057F2D550}"/>
              </a:ext>
            </a:extLst>
          </p:cNvPr>
          <p:cNvSpPr>
            <a:spLocks noGrp="1"/>
          </p:cNvSpPr>
          <p:nvPr>
            <p:ph type="title"/>
          </p:nvPr>
        </p:nvSpPr>
        <p:spPr>
          <a:xfrm>
            <a:off x="911224" y="857250"/>
            <a:ext cx="13503276" cy="2720975"/>
          </a:xfrm>
        </p:spPr>
        <p:txBody>
          <a:bodyPr/>
          <a:lstStyle/>
          <a:p>
            <a:r>
              <a:rPr lang="fr-FR" sz="7200" dirty="0">
                <a:latin typeface="+mn-lt"/>
              </a:rPr>
              <a:t>La gestion des espaces :</a:t>
            </a:r>
            <a:br>
              <a:rPr lang="fr-FR" sz="7200" dirty="0">
                <a:latin typeface="+mn-lt"/>
              </a:rPr>
            </a:br>
            <a:r>
              <a:rPr lang="fr-FR" sz="7200" dirty="0">
                <a:latin typeface="+mn-lt"/>
              </a:rPr>
              <a:t>les nouvelles pratiques</a:t>
            </a:r>
          </a:p>
        </p:txBody>
      </p:sp>
      <p:sp>
        <p:nvSpPr>
          <p:cNvPr id="3" name="Espace réservé du texte 2">
            <a:extLst>
              <a:ext uri="{FF2B5EF4-FFF2-40B4-BE49-F238E27FC236}">
                <a16:creationId xmlns:a16="http://schemas.microsoft.com/office/drawing/2014/main" id="{14A8307F-82BE-58A5-972F-D4884A798103}"/>
              </a:ext>
            </a:extLst>
          </p:cNvPr>
          <p:cNvSpPr>
            <a:spLocks noGrp="1"/>
          </p:cNvSpPr>
          <p:nvPr>
            <p:ph type="body" sz="quarter" idx="15"/>
          </p:nvPr>
        </p:nvSpPr>
        <p:spPr/>
        <p:txBody>
          <a:bodyPr/>
          <a:lstStyle/>
          <a:p>
            <a:endParaRPr lang="fr-FR"/>
          </a:p>
        </p:txBody>
      </p:sp>
      <p:sp>
        <p:nvSpPr>
          <p:cNvPr id="4" name="Espace réservé du texte 3">
            <a:extLst>
              <a:ext uri="{FF2B5EF4-FFF2-40B4-BE49-F238E27FC236}">
                <a16:creationId xmlns:a16="http://schemas.microsoft.com/office/drawing/2014/main" id="{4B3F399C-59E5-E4D0-AA52-B7B4861C3E31}"/>
              </a:ext>
            </a:extLst>
          </p:cNvPr>
          <p:cNvSpPr>
            <a:spLocks noGrp="1"/>
          </p:cNvSpPr>
          <p:nvPr>
            <p:ph type="body" sz="quarter" idx="16"/>
          </p:nvPr>
        </p:nvSpPr>
        <p:spPr/>
        <p:txBody>
          <a:bodyPr/>
          <a:lstStyle/>
          <a:p>
            <a:endParaRPr lang="fr-FR"/>
          </a:p>
        </p:txBody>
      </p:sp>
      <p:sp>
        <p:nvSpPr>
          <p:cNvPr id="5" name="Espace réservé pour une image  4">
            <a:extLst>
              <a:ext uri="{FF2B5EF4-FFF2-40B4-BE49-F238E27FC236}">
                <a16:creationId xmlns:a16="http://schemas.microsoft.com/office/drawing/2014/main" id="{262CE24D-FBD6-1212-1A25-D015EAC6ECB0}"/>
              </a:ext>
            </a:extLst>
          </p:cNvPr>
          <p:cNvSpPr>
            <a:spLocks noGrp="1"/>
          </p:cNvSpPr>
          <p:nvPr>
            <p:ph type="pic" sz="quarter" idx="20"/>
          </p:nvPr>
        </p:nvSpPr>
        <p:spPr/>
        <p:txBody>
          <a:bodyPr/>
          <a:lstStyle/>
          <a:p>
            <a:endParaRPr lang="fr-FR"/>
          </a:p>
        </p:txBody>
      </p:sp>
      <p:sp>
        <p:nvSpPr>
          <p:cNvPr id="6" name="Espace réservé pour une image  5">
            <a:extLst>
              <a:ext uri="{FF2B5EF4-FFF2-40B4-BE49-F238E27FC236}">
                <a16:creationId xmlns:a16="http://schemas.microsoft.com/office/drawing/2014/main" id="{973B4FEA-C0C9-E5BE-950F-25626F1D4DA3}"/>
              </a:ext>
            </a:extLst>
          </p:cNvPr>
          <p:cNvSpPr>
            <a:spLocks noGrp="1"/>
          </p:cNvSpPr>
          <p:nvPr>
            <p:ph type="pic" sz="quarter" idx="21"/>
          </p:nvPr>
        </p:nvSpPr>
        <p:spPr/>
        <p:txBody>
          <a:bodyPr/>
          <a:lstStyle/>
          <a:p>
            <a:endParaRPr lang="fr-FR"/>
          </a:p>
        </p:txBody>
      </p:sp>
      <p:sp>
        <p:nvSpPr>
          <p:cNvPr id="7" name="Espace réservé pour une image  6">
            <a:extLst>
              <a:ext uri="{FF2B5EF4-FFF2-40B4-BE49-F238E27FC236}">
                <a16:creationId xmlns:a16="http://schemas.microsoft.com/office/drawing/2014/main" id="{5487F2D3-9F9B-1B39-795B-6BB9567F01DC}"/>
              </a:ext>
            </a:extLst>
          </p:cNvPr>
          <p:cNvSpPr>
            <a:spLocks noGrp="1"/>
          </p:cNvSpPr>
          <p:nvPr>
            <p:ph type="pic" sz="quarter" idx="22"/>
          </p:nvPr>
        </p:nvSpPr>
        <p:spPr/>
        <p:txBody>
          <a:bodyPr/>
          <a:lstStyle/>
          <a:p>
            <a:endParaRPr lang="fr-FR"/>
          </a:p>
        </p:txBody>
      </p:sp>
      <p:sp>
        <p:nvSpPr>
          <p:cNvPr id="8" name="Espace réservé du numéro de diapositive 7">
            <a:extLst>
              <a:ext uri="{FF2B5EF4-FFF2-40B4-BE49-F238E27FC236}">
                <a16:creationId xmlns:a16="http://schemas.microsoft.com/office/drawing/2014/main" id="{AD06F7CC-67E7-9DF7-BA88-231D14B0555F}"/>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4A452A"/>
                </a:solidFill>
                <a:effectLst/>
                <a:uLnTx/>
                <a:uFillTx/>
                <a:latin typeface="Calibri"/>
                <a:ea typeface="+mn-ea"/>
                <a:cs typeface="+mn-cs"/>
              </a:rPr>
              <a:t>page</a:t>
            </a: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p:txBody>
      </p:sp>
    </p:spTree>
    <p:extLst>
      <p:ext uri="{BB962C8B-B14F-4D97-AF65-F5344CB8AC3E}">
        <p14:creationId xmlns:p14="http://schemas.microsoft.com/office/powerpoint/2010/main" val="209042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35D1B-C794-88AC-C534-5B306613031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0127A0-6046-9AAF-ADCC-E51EC4C4B5BF}"/>
              </a:ext>
            </a:extLst>
          </p:cNvPr>
          <p:cNvSpPr>
            <a:spLocks noGrp="1"/>
          </p:cNvSpPr>
          <p:nvPr>
            <p:ph type="body" sz="quarter" idx="14"/>
          </p:nvPr>
        </p:nvSpPr>
        <p:spPr>
          <a:xfrm>
            <a:off x="698500" y="10687050"/>
            <a:ext cx="7531100" cy="8001000"/>
          </a:xfrm>
        </p:spPr>
        <p:txBody>
          <a:bodyPr/>
          <a:lstStyle/>
          <a:p>
            <a:endParaRPr lang="fr-FR"/>
          </a:p>
        </p:txBody>
      </p:sp>
      <p:sp>
        <p:nvSpPr>
          <p:cNvPr id="3" name="Espace réservé pour une image  2">
            <a:extLst>
              <a:ext uri="{FF2B5EF4-FFF2-40B4-BE49-F238E27FC236}">
                <a16:creationId xmlns:a16="http://schemas.microsoft.com/office/drawing/2014/main" id="{C6C734FB-E5D6-FE33-AA83-EDB73FD5995A}"/>
              </a:ext>
            </a:extLst>
          </p:cNvPr>
          <p:cNvSpPr>
            <a:spLocks noGrp="1"/>
          </p:cNvSpPr>
          <p:nvPr>
            <p:ph type="pic" sz="quarter" idx="17"/>
          </p:nvPr>
        </p:nvSpPr>
        <p:spPr/>
        <p:txBody>
          <a:bodyPr/>
          <a:lstStyle/>
          <a:p>
            <a:endParaRPr lang="fr-FR"/>
          </a:p>
        </p:txBody>
      </p:sp>
      <p:sp>
        <p:nvSpPr>
          <p:cNvPr id="4" name="Espace réservé pour une image  3">
            <a:extLst>
              <a:ext uri="{FF2B5EF4-FFF2-40B4-BE49-F238E27FC236}">
                <a16:creationId xmlns:a16="http://schemas.microsoft.com/office/drawing/2014/main" id="{99B47775-A19F-B7A1-AAA1-014F94A05C01}"/>
              </a:ext>
            </a:extLst>
          </p:cNvPr>
          <p:cNvSpPr>
            <a:spLocks noGrp="1"/>
          </p:cNvSpPr>
          <p:nvPr>
            <p:ph type="pic" sz="quarter" idx="18"/>
          </p:nvPr>
        </p:nvSpPr>
        <p:spPr/>
        <p:txBody>
          <a:bodyPr/>
          <a:lstStyle/>
          <a:p>
            <a:endParaRPr lang="fr-FR"/>
          </a:p>
        </p:txBody>
      </p:sp>
      <p:sp>
        <p:nvSpPr>
          <p:cNvPr id="5" name="Espace réservé pour une image  4">
            <a:extLst>
              <a:ext uri="{FF2B5EF4-FFF2-40B4-BE49-F238E27FC236}">
                <a16:creationId xmlns:a16="http://schemas.microsoft.com/office/drawing/2014/main" id="{16F65111-3AFA-AAFC-9058-2640653DC4A4}"/>
              </a:ext>
            </a:extLst>
          </p:cNvPr>
          <p:cNvSpPr>
            <a:spLocks noGrp="1"/>
          </p:cNvSpPr>
          <p:nvPr>
            <p:ph type="pic" sz="quarter" idx="21"/>
          </p:nvPr>
        </p:nvSpPr>
        <p:spPr>
          <a:xfrm>
            <a:off x="8775699" y="12880974"/>
            <a:ext cx="5638800" cy="5807076"/>
          </a:xfrm>
        </p:spPr>
        <p:txBody>
          <a:bodyPr/>
          <a:lstStyle/>
          <a:p>
            <a:endParaRPr lang="fr-FR"/>
          </a:p>
        </p:txBody>
      </p:sp>
      <p:sp>
        <p:nvSpPr>
          <p:cNvPr id="7" name="Espace réservé du texte 6">
            <a:extLst>
              <a:ext uri="{FF2B5EF4-FFF2-40B4-BE49-F238E27FC236}">
                <a16:creationId xmlns:a16="http://schemas.microsoft.com/office/drawing/2014/main" id="{8B5B3241-5087-F93E-5FF4-3BEED1061639}"/>
              </a:ext>
            </a:extLst>
          </p:cNvPr>
          <p:cNvSpPr>
            <a:spLocks noGrp="1"/>
          </p:cNvSpPr>
          <p:nvPr>
            <p:ph type="body" sz="quarter" idx="13"/>
          </p:nvPr>
        </p:nvSpPr>
        <p:spPr/>
        <p:txBody>
          <a:bodyPr/>
          <a:lstStyle/>
          <a:p>
            <a:endParaRPr lang="fr-FR" sz="3200" dirty="0"/>
          </a:p>
        </p:txBody>
      </p:sp>
      <p:sp>
        <p:nvSpPr>
          <p:cNvPr id="8" name="Titre 7">
            <a:extLst>
              <a:ext uri="{FF2B5EF4-FFF2-40B4-BE49-F238E27FC236}">
                <a16:creationId xmlns:a16="http://schemas.microsoft.com/office/drawing/2014/main" id="{5716D3CB-9280-9FA8-7D79-D717107F61CD}"/>
              </a:ext>
            </a:extLst>
          </p:cNvPr>
          <p:cNvSpPr>
            <a:spLocks noGrp="1"/>
          </p:cNvSpPr>
          <p:nvPr>
            <p:ph type="title"/>
          </p:nvPr>
        </p:nvSpPr>
        <p:spPr>
          <a:xfrm>
            <a:off x="622300" y="552450"/>
            <a:ext cx="13716000" cy="2918618"/>
          </a:xfrm>
        </p:spPr>
        <p:txBody>
          <a:bodyPr/>
          <a:lstStyle/>
          <a:p>
            <a:r>
              <a:rPr lang="fr-FR" dirty="0">
                <a:latin typeface="+mn-lt"/>
              </a:rPr>
              <a:t>Actions en faveur </a:t>
            </a:r>
            <a:br>
              <a:rPr lang="fr-FR" dirty="0">
                <a:latin typeface="+mn-lt"/>
              </a:rPr>
            </a:br>
            <a:r>
              <a:rPr lang="fr-FR" dirty="0">
                <a:latin typeface="+mn-lt"/>
              </a:rPr>
              <a:t>des ressources naturelles</a:t>
            </a:r>
          </a:p>
        </p:txBody>
      </p:sp>
      <p:sp>
        <p:nvSpPr>
          <p:cNvPr id="9" name="Espace réservé du numéro de diapositive 6">
            <a:extLst>
              <a:ext uri="{FF2B5EF4-FFF2-40B4-BE49-F238E27FC236}">
                <a16:creationId xmlns:a16="http://schemas.microsoft.com/office/drawing/2014/main" id="{902B7E70-6729-6AF9-F81D-66CAECF7277C}"/>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105930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D1543-0624-761A-5F70-BFB077CF764D}"/>
            </a:ext>
          </a:extLst>
        </p:cNvPr>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8170A5EA-A5AC-32BD-D217-615C78CF1295}"/>
              </a:ext>
            </a:extLst>
          </p:cNvPr>
          <p:cNvSpPr>
            <a:spLocks noGrp="1"/>
          </p:cNvSpPr>
          <p:nvPr>
            <p:ph type="pic" sz="quarter" idx="4294967295"/>
          </p:nvPr>
        </p:nvSpPr>
        <p:spPr>
          <a:xfrm>
            <a:off x="10160000" y="5048250"/>
            <a:ext cx="4495800" cy="4729003"/>
          </a:xfrm>
        </p:spPr>
        <p:txBody>
          <a:bodyPr/>
          <a:lstStyle/>
          <a:p>
            <a:endParaRPr lang="fr-FR"/>
          </a:p>
        </p:txBody>
      </p:sp>
      <p:sp>
        <p:nvSpPr>
          <p:cNvPr id="8" name="Espace réservé pour une image  7">
            <a:extLst>
              <a:ext uri="{FF2B5EF4-FFF2-40B4-BE49-F238E27FC236}">
                <a16:creationId xmlns:a16="http://schemas.microsoft.com/office/drawing/2014/main" id="{F919A2A3-4AF9-8BAA-C979-FD73C59E8F28}"/>
              </a:ext>
            </a:extLst>
          </p:cNvPr>
          <p:cNvSpPr>
            <a:spLocks noGrp="1"/>
          </p:cNvSpPr>
          <p:nvPr>
            <p:ph type="pic" sz="quarter" idx="18"/>
          </p:nvPr>
        </p:nvSpPr>
        <p:spPr>
          <a:xfrm>
            <a:off x="0" y="0"/>
            <a:ext cx="15113000" cy="4729003"/>
          </a:xfrm>
        </p:spPr>
        <p:txBody>
          <a:bodyPr/>
          <a:lstStyle/>
          <a:p>
            <a:endParaRPr lang="fr-FR"/>
          </a:p>
        </p:txBody>
      </p:sp>
      <p:sp>
        <p:nvSpPr>
          <p:cNvPr id="3" name="Espace réservé du texte 2">
            <a:extLst>
              <a:ext uri="{FF2B5EF4-FFF2-40B4-BE49-F238E27FC236}">
                <a16:creationId xmlns:a16="http://schemas.microsoft.com/office/drawing/2014/main" id="{27DD793E-718A-449D-731B-6D5956581F71}"/>
              </a:ext>
            </a:extLst>
          </p:cNvPr>
          <p:cNvSpPr>
            <a:spLocks noGrp="1"/>
          </p:cNvSpPr>
          <p:nvPr>
            <p:ph type="body" sz="quarter" idx="4294967295"/>
          </p:nvPr>
        </p:nvSpPr>
        <p:spPr>
          <a:xfrm>
            <a:off x="622300" y="5093017"/>
            <a:ext cx="9067800" cy="4684236"/>
          </a:xfrm>
        </p:spPr>
        <p:txBody>
          <a:bodyPr/>
          <a:lstStyle/>
          <a:p>
            <a:endParaRPr lang="fr-FR" dirty="0"/>
          </a:p>
        </p:txBody>
      </p:sp>
      <p:sp>
        <p:nvSpPr>
          <p:cNvPr id="4" name="Espace réservé du texte 3">
            <a:extLst>
              <a:ext uri="{FF2B5EF4-FFF2-40B4-BE49-F238E27FC236}">
                <a16:creationId xmlns:a16="http://schemas.microsoft.com/office/drawing/2014/main" id="{AEDAA072-40D2-EE96-CC48-E6CCF4941667}"/>
              </a:ext>
            </a:extLst>
          </p:cNvPr>
          <p:cNvSpPr>
            <a:spLocks noGrp="1"/>
          </p:cNvSpPr>
          <p:nvPr>
            <p:ph type="body" sz="quarter" idx="4294967295"/>
          </p:nvPr>
        </p:nvSpPr>
        <p:spPr>
          <a:xfrm>
            <a:off x="7861300" y="10153650"/>
            <a:ext cx="6781800" cy="8763000"/>
          </a:xfrm>
        </p:spPr>
        <p:txBody>
          <a:bodyPr/>
          <a:lstStyle/>
          <a:p>
            <a:endParaRPr lang="fr-FR" dirty="0"/>
          </a:p>
        </p:txBody>
      </p:sp>
      <p:sp>
        <p:nvSpPr>
          <p:cNvPr id="9" name="Espace réservé pour une image  8">
            <a:extLst>
              <a:ext uri="{FF2B5EF4-FFF2-40B4-BE49-F238E27FC236}">
                <a16:creationId xmlns:a16="http://schemas.microsoft.com/office/drawing/2014/main" id="{CA364B64-6424-AA4E-1F2C-112DF515F9F3}"/>
              </a:ext>
            </a:extLst>
          </p:cNvPr>
          <p:cNvSpPr>
            <a:spLocks noGrp="1"/>
          </p:cNvSpPr>
          <p:nvPr>
            <p:ph type="pic" sz="quarter" idx="19"/>
          </p:nvPr>
        </p:nvSpPr>
        <p:spPr>
          <a:xfrm>
            <a:off x="698500" y="10153650"/>
            <a:ext cx="6858000" cy="5003641"/>
          </a:xfrm>
        </p:spPr>
        <p:txBody>
          <a:bodyPr/>
          <a:lstStyle/>
          <a:p>
            <a:endParaRPr lang="fr-FR"/>
          </a:p>
        </p:txBody>
      </p:sp>
      <p:sp>
        <p:nvSpPr>
          <p:cNvPr id="12" name="Espace réservé pour une image  11">
            <a:extLst>
              <a:ext uri="{FF2B5EF4-FFF2-40B4-BE49-F238E27FC236}">
                <a16:creationId xmlns:a16="http://schemas.microsoft.com/office/drawing/2014/main" id="{DEAB635F-E80E-A894-AB08-3BE3FB5E1F14}"/>
              </a:ext>
            </a:extLst>
          </p:cNvPr>
          <p:cNvSpPr>
            <a:spLocks noGrp="1"/>
          </p:cNvSpPr>
          <p:nvPr>
            <p:ph type="pic" sz="quarter" idx="22"/>
          </p:nvPr>
        </p:nvSpPr>
        <p:spPr>
          <a:xfrm>
            <a:off x="698500" y="15664340"/>
            <a:ext cx="6858000" cy="3252310"/>
          </a:xfrm>
        </p:spPr>
        <p:txBody>
          <a:bodyPr/>
          <a:lstStyle/>
          <a:p>
            <a:endParaRPr lang="fr-FR"/>
          </a:p>
        </p:txBody>
      </p:sp>
      <p:sp>
        <p:nvSpPr>
          <p:cNvPr id="2" name="Espace réservé du numéro de diapositive 6">
            <a:extLst>
              <a:ext uri="{FF2B5EF4-FFF2-40B4-BE49-F238E27FC236}">
                <a16:creationId xmlns:a16="http://schemas.microsoft.com/office/drawing/2014/main" id="{128241D4-8B4E-D80D-87CB-7AD411446D56}"/>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306183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5295E-770D-494B-2369-F9E3FCA278D0}"/>
            </a:ext>
          </a:extLst>
        </p:cNvPr>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BE74A094-DB1C-7702-B360-3124958E3B20}"/>
              </a:ext>
            </a:extLst>
          </p:cNvPr>
          <p:cNvSpPr>
            <a:spLocks noGrp="1"/>
          </p:cNvSpPr>
          <p:nvPr>
            <p:ph type="pic" sz="quarter" idx="21"/>
          </p:nvPr>
        </p:nvSpPr>
        <p:spPr>
          <a:xfrm>
            <a:off x="1000122" y="7127877"/>
            <a:ext cx="8461378" cy="7794624"/>
          </a:xfrm>
        </p:spPr>
        <p:txBody>
          <a:bodyPr/>
          <a:lstStyle/>
          <a:p>
            <a:endParaRPr lang="fr-FR"/>
          </a:p>
        </p:txBody>
      </p:sp>
      <p:sp>
        <p:nvSpPr>
          <p:cNvPr id="2" name="Titre 1">
            <a:extLst>
              <a:ext uri="{FF2B5EF4-FFF2-40B4-BE49-F238E27FC236}">
                <a16:creationId xmlns:a16="http://schemas.microsoft.com/office/drawing/2014/main" id="{BACAAFC5-D153-563F-CDE1-84071CC6D1BA}"/>
              </a:ext>
            </a:extLst>
          </p:cNvPr>
          <p:cNvSpPr>
            <a:spLocks noGrp="1"/>
          </p:cNvSpPr>
          <p:nvPr>
            <p:ph type="title"/>
          </p:nvPr>
        </p:nvSpPr>
        <p:spPr>
          <a:xfrm>
            <a:off x="911224" y="704850"/>
            <a:ext cx="13503276" cy="2720975"/>
          </a:xfrm>
        </p:spPr>
        <p:txBody>
          <a:bodyPr/>
          <a:lstStyle/>
          <a:p>
            <a:r>
              <a:rPr lang="fr-FR" dirty="0">
                <a:latin typeface="+mn-lt"/>
              </a:rPr>
              <a:t>6) Cadre de vie </a:t>
            </a:r>
            <a:br>
              <a:rPr lang="fr-FR" dirty="0">
                <a:latin typeface="+mn-lt"/>
              </a:rPr>
            </a:br>
            <a:r>
              <a:rPr lang="fr-FR" dirty="0">
                <a:latin typeface="+mn-lt"/>
              </a:rPr>
              <a:t>et espace public</a:t>
            </a:r>
          </a:p>
        </p:txBody>
      </p:sp>
      <p:sp>
        <p:nvSpPr>
          <p:cNvPr id="3" name="Espace réservé du texte 2">
            <a:extLst>
              <a:ext uri="{FF2B5EF4-FFF2-40B4-BE49-F238E27FC236}">
                <a16:creationId xmlns:a16="http://schemas.microsoft.com/office/drawing/2014/main" id="{F3355BDE-98F6-EA0F-30F8-63FFC5885135}"/>
              </a:ext>
            </a:extLst>
          </p:cNvPr>
          <p:cNvSpPr>
            <a:spLocks noGrp="1"/>
          </p:cNvSpPr>
          <p:nvPr>
            <p:ph type="body" sz="quarter" idx="15"/>
          </p:nvPr>
        </p:nvSpPr>
        <p:spPr/>
        <p:txBody>
          <a:bodyPr/>
          <a:lstStyle/>
          <a:p>
            <a:endParaRPr lang="fr-FR" dirty="0"/>
          </a:p>
        </p:txBody>
      </p:sp>
      <p:sp>
        <p:nvSpPr>
          <p:cNvPr id="4" name="Espace réservé du texte 3">
            <a:extLst>
              <a:ext uri="{FF2B5EF4-FFF2-40B4-BE49-F238E27FC236}">
                <a16:creationId xmlns:a16="http://schemas.microsoft.com/office/drawing/2014/main" id="{BBB8B7C9-180E-0545-76E8-4996B4F7469C}"/>
              </a:ext>
            </a:extLst>
          </p:cNvPr>
          <p:cNvSpPr>
            <a:spLocks noGrp="1"/>
          </p:cNvSpPr>
          <p:nvPr>
            <p:ph type="body" sz="quarter" idx="4294967295"/>
          </p:nvPr>
        </p:nvSpPr>
        <p:spPr>
          <a:xfrm>
            <a:off x="1000122" y="15471775"/>
            <a:ext cx="13503275" cy="1447800"/>
          </a:xfrm>
        </p:spPr>
        <p:txBody>
          <a:bodyPr/>
          <a:lstStyle/>
          <a:p>
            <a:endParaRPr lang="fr-FR" dirty="0"/>
          </a:p>
        </p:txBody>
      </p:sp>
      <p:sp>
        <p:nvSpPr>
          <p:cNvPr id="5" name="Espace réservé pour une image  4">
            <a:extLst>
              <a:ext uri="{FF2B5EF4-FFF2-40B4-BE49-F238E27FC236}">
                <a16:creationId xmlns:a16="http://schemas.microsoft.com/office/drawing/2014/main" id="{E0626AE9-C4CA-0724-B74C-4FF04FD3F855}"/>
              </a:ext>
            </a:extLst>
          </p:cNvPr>
          <p:cNvSpPr>
            <a:spLocks noGrp="1"/>
          </p:cNvSpPr>
          <p:nvPr>
            <p:ph type="pic" sz="quarter" idx="4294967295"/>
          </p:nvPr>
        </p:nvSpPr>
        <p:spPr>
          <a:xfrm>
            <a:off x="9918700" y="7127877"/>
            <a:ext cx="4495800" cy="7794624"/>
          </a:xfrm>
        </p:spPr>
        <p:txBody>
          <a:bodyPr/>
          <a:lstStyle/>
          <a:p>
            <a:endParaRPr lang="fr-FR"/>
          </a:p>
        </p:txBody>
      </p:sp>
      <p:sp>
        <p:nvSpPr>
          <p:cNvPr id="7" name="Espace réservé pour une image  6">
            <a:extLst>
              <a:ext uri="{FF2B5EF4-FFF2-40B4-BE49-F238E27FC236}">
                <a16:creationId xmlns:a16="http://schemas.microsoft.com/office/drawing/2014/main" id="{04D584F7-D656-3D07-8BB1-E084B6A23231}"/>
              </a:ext>
            </a:extLst>
          </p:cNvPr>
          <p:cNvSpPr>
            <a:spLocks noGrp="1"/>
          </p:cNvSpPr>
          <p:nvPr>
            <p:ph type="pic" sz="quarter" idx="4294967295"/>
          </p:nvPr>
        </p:nvSpPr>
        <p:spPr>
          <a:xfrm>
            <a:off x="3457577" y="17316450"/>
            <a:ext cx="8213723" cy="2309505"/>
          </a:xfrm>
        </p:spPr>
        <p:txBody>
          <a:bodyPr/>
          <a:lstStyle/>
          <a:p>
            <a:endParaRPr lang="fr-FR"/>
          </a:p>
        </p:txBody>
      </p:sp>
      <p:sp>
        <p:nvSpPr>
          <p:cNvPr id="8" name="Espace réservé du numéro de diapositive 6">
            <a:extLst>
              <a:ext uri="{FF2B5EF4-FFF2-40B4-BE49-F238E27FC236}">
                <a16:creationId xmlns:a16="http://schemas.microsoft.com/office/drawing/2014/main" id="{EA2F56DA-16C9-E673-1527-F2EB8E560338}"/>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206164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1AAF2-F669-7288-2F78-58CCA64A2426}"/>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14C5BB5-E7CA-5DF8-4C84-0CDE7CA9B92D}"/>
              </a:ext>
            </a:extLst>
          </p:cNvPr>
          <p:cNvSpPr>
            <a:spLocks noGrp="1"/>
          </p:cNvSpPr>
          <p:nvPr>
            <p:ph type="body" sz="quarter" idx="4294967295"/>
          </p:nvPr>
        </p:nvSpPr>
        <p:spPr>
          <a:xfrm>
            <a:off x="665479" y="13198793"/>
            <a:ext cx="13749019" cy="5184457"/>
          </a:xfrm>
        </p:spPr>
        <p:txBody>
          <a:bodyPr>
            <a:normAutofit/>
          </a:bodyPr>
          <a:lstStyle/>
          <a:p>
            <a:endParaRPr lang="fr-FR" dirty="0"/>
          </a:p>
        </p:txBody>
      </p:sp>
      <p:sp>
        <p:nvSpPr>
          <p:cNvPr id="7" name="Espace réservé pour une image  6">
            <a:extLst>
              <a:ext uri="{FF2B5EF4-FFF2-40B4-BE49-F238E27FC236}">
                <a16:creationId xmlns:a16="http://schemas.microsoft.com/office/drawing/2014/main" id="{BC188C61-65FE-512F-3C78-960DE2915A0B}"/>
              </a:ext>
            </a:extLst>
          </p:cNvPr>
          <p:cNvSpPr>
            <a:spLocks noGrp="1"/>
          </p:cNvSpPr>
          <p:nvPr>
            <p:ph type="pic" sz="quarter" idx="4294967295"/>
          </p:nvPr>
        </p:nvSpPr>
        <p:spPr>
          <a:xfrm>
            <a:off x="711199" y="5204776"/>
            <a:ext cx="6845301" cy="7463474"/>
          </a:xfrm>
        </p:spPr>
        <p:txBody>
          <a:bodyPr/>
          <a:lstStyle/>
          <a:p>
            <a:endParaRPr lang="fr-FR"/>
          </a:p>
        </p:txBody>
      </p:sp>
      <p:sp>
        <p:nvSpPr>
          <p:cNvPr id="8" name="Espace réservé pour une image  7">
            <a:extLst>
              <a:ext uri="{FF2B5EF4-FFF2-40B4-BE49-F238E27FC236}">
                <a16:creationId xmlns:a16="http://schemas.microsoft.com/office/drawing/2014/main" id="{FA9529CC-BF5F-7BEF-B668-680CDE2EC0C2}"/>
              </a:ext>
            </a:extLst>
          </p:cNvPr>
          <p:cNvSpPr>
            <a:spLocks noGrp="1"/>
          </p:cNvSpPr>
          <p:nvPr>
            <p:ph type="pic" sz="quarter" idx="18"/>
          </p:nvPr>
        </p:nvSpPr>
        <p:spPr>
          <a:xfrm>
            <a:off x="7937500" y="5180644"/>
            <a:ext cx="6477000" cy="7487605"/>
          </a:xfrm>
        </p:spPr>
        <p:txBody>
          <a:bodyPr/>
          <a:lstStyle/>
          <a:p>
            <a:endParaRPr lang="fr-FR"/>
          </a:p>
        </p:txBody>
      </p:sp>
      <p:sp>
        <p:nvSpPr>
          <p:cNvPr id="13" name="Espace réservé du texte 2">
            <a:extLst>
              <a:ext uri="{FF2B5EF4-FFF2-40B4-BE49-F238E27FC236}">
                <a16:creationId xmlns:a16="http://schemas.microsoft.com/office/drawing/2014/main" id="{14C66F02-07DA-836C-A3F6-2A4D8969A0A6}"/>
              </a:ext>
            </a:extLst>
          </p:cNvPr>
          <p:cNvSpPr>
            <a:spLocks noGrp="1"/>
          </p:cNvSpPr>
          <p:nvPr>
            <p:ph type="body" sz="quarter" idx="4294967295"/>
          </p:nvPr>
        </p:nvSpPr>
        <p:spPr>
          <a:xfrm>
            <a:off x="665480" y="1390650"/>
            <a:ext cx="13749020" cy="3435983"/>
          </a:xfrm>
        </p:spPr>
        <p:txBody>
          <a:bodyPr/>
          <a:lstStyle/>
          <a:p>
            <a:endParaRPr lang="fr-FR" dirty="0"/>
          </a:p>
        </p:txBody>
      </p:sp>
      <p:sp>
        <p:nvSpPr>
          <p:cNvPr id="2" name="Espace réservé du numéro de diapositive 6">
            <a:extLst>
              <a:ext uri="{FF2B5EF4-FFF2-40B4-BE49-F238E27FC236}">
                <a16:creationId xmlns:a16="http://schemas.microsoft.com/office/drawing/2014/main" id="{F9DB84B6-7E00-8D66-54BE-04ACDD2BE602}"/>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1368496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5D8DC-ABAA-5DED-F968-99D88CB08124}"/>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90A9B7-DCDF-B909-B818-214218E62F2C}"/>
              </a:ext>
            </a:extLst>
          </p:cNvPr>
          <p:cNvSpPr>
            <a:spLocks noGrp="1"/>
          </p:cNvSpPr>
          <p:nvPr>
            <p:ph type="body" sz="quarter" idx="14"/>
          </p:nvPr>
        </p:nvSpPr>
        <p:spPr>
          <a:xfrm>
            <a:off x="8642348" y="3525638"/>
            <a:ext cx="5638801" cy="6569075"/>
          </a:xfrm>
        </p:spPr>
        <p:txBody>
          <a:bodyPr/>
          <a:lstStyle/>
          <a:p>
            <a:endParaRPr lang="fr-FR" dirty="0"/>
          </a:p>
        </p:txBody>
      </p:sp>
      <p:sp>
        <p:nvSpPr>
          <p:cNvPr id="4" name="Espace réservé pour une image  3">
            <a:extLst>
              <a:ext uri="{FF2B5EF4-FFF2-40B4-BE49-F238E27FC236}">
                <a16:creationId xmlns:a16="http://schemas.microsoft.com/office/drawing/2014/main" id="{1D5444BF-CFE2-2226-653E-DB4F46BCEB77}"/>
              </a:ext>
            </a:extLst>
          </p:cNvPr>
          <p:cNvSpPr>
            <a:spLocks noGrp="1"/>
          </p:cNvSpPr>
          <p:nvPr>
            <p:ph type="pic" sz="quarter" idx="18"/>
          </p:nvPr>
        </p:nvSpPr>
        <p:spPr>
          <a:xfrm>
            <a:off x="698500" y="3554214"/>
            <a:ext cx="7531100" cy="5592962"/>
          </a:xfrm>
        </p:spPr>
        <p:txBody>
          <a:bodyPr/>
          <a:lstStyle/>
          <a:p>
            <a:endParaRPr lang="fr-FR"/>
          </a:p>
        </p:txBody>
      </p:sp>
      <p:sp>
        <p:nvSpPr>
          <p:cNvPr id="5" name="Espace réservé pour une image  4">
            <a:extLst>
              <a:ext uri="{FF2B5EF4-FFF2-40B4-BE49-F238E27FC236}">
                <a16:creationId xmlns:a16="http://schemas.microsoft.com/office/drawing/2014/main" id="{16E11064-0C11-3786-9557-623218E530AB}"/>
              </a:ext>
            </a:extLst>
          </p:cNvPr>
          <p:cNvSpPr>
            <a:spLocks noGrp="1"/>
          </p:cNvSpPr>
          <p:nvPr>
            <p:ph type="pic" sz="quarter" idx="21"/>
          </p:nvPr>
        </p:nvSpPr>
        <p:spPr>
          <a:xfrm>
            <a:off x="8664572" y="10524528"/>
            <a:ext cx="5638800" cy="4315820"/>
          </a:xfrm>
        </p:spPr>
        <p:txBody>
          <a:bodyPr/>
          <a:lstStyle/>
          <a:p>
            <a:endParaRPr lang="fr-FR"/>
          </a:p>
        </p:txBody>
      </p:sp>
      <p:sp>
        <p:nvSpPr>
          <p:cNvPr id="6" name="Espace réservé pour une image  5">
            <a:extLst>
              <a:ext uri="{FF2B5EF4-FFF2-40B4-BE49-F238E27FC236}">
                <a16:creationId xmlns:a16="http://schemas.microsoft.com/office/drawing/2014/main" id="{01C56814-F49C-81E2-92BC-E88BC0C7323E}"/>
              </a:ext>
            </a:extLst>
          </p:cNvPr>
          <p:cNvSpPr>
            <a:spLocks noGrp="1"/>
          </p:cNvSpPr>
          <p:nvPr>
            <p:ph type="pic" sz="quarter" idx="22"/>
          </p:nvPr>
        </p:nvSpPr>
        <p:spPr>
          <a:xfrm>
            <a:off x="698500" y="15270163"/>
            <a:ext cx="13716000" cy="4087813"/>
          </a:xfrm>
        </p:spPr>
        <p:txBody>
          <a:bodyPr/>
          <a:lstStyle/>
          <a:p>
            <a:endParaRPr lang="fr-FR" dirty="0"/>
          </a:p>
        </p:txBody>
      </p:sp>
      <p:sp>
        <p:nvSpPr>
          <p:cNvPr id="7" name="Espace réservé du texte 6">
            <a:extLst>
              <a:ext uri="{FF2B5EF4-FFF2-40B4-BE49-F238E27FC236}">
                <a16:creationId xmlns:a16="http://schemas.microsoft.com/office/drawing/2014/main" id="{0D145F4B-CAD3-321B-BB1D-9FF39A6D07E0}"/>
              </a:ext>
            </a:extLst>
          </p:cNvPr>
          <p:cNvSpPr>
            <a:spLocks noGrp="1"/>
          </p:cNvSpPr>
          <p:nvPr>
            <p:ph type="body" sz="quarter" idx="13"/>
          </p:nvPr>
        </p:nvSpPr>
        <p:spPr>
          <a:xfrm>
            <a:off x="831852" y="9576991"/>
            <a:ext cx="7397747" cy="5263357"/>
          </a:xfrm>
        </p:spPr>
        <p:txBody>
          <a:bodyPr/>
          <a:lstStyle/>
          <a:p>
            <a:endParaRPr lang="fr-FR" sz="3200" dirty="0"/>
          </a:p>
        </p:txBody>
      </p:sp>
      <p:sp>
        <p:nvSpPr>
          <p:cNvPr id="8" name="Titre 7">
            <a:extLst>
              <a:ext uri="{FF2B5EF4-FFF2-40B4-BE49-F238E27FC236}">
                <a16:creationId xmlns:a16="http://schemas.microsoft.com/office/drawing/2014/main" id="{DB82F7FE-37B4-9EFA-279D-834A11DE427B}"/>
              </a:ext>
            </a:extLst>
          </p:cNvPr>
          <p:cNvSpPr>
            <a:spLocks noGrp="1"/>
          </p:cNvSpPr>
          <p:nvPr>
            <p:ph type="title"/>
          </p:nvPr>
        </p:nvSpPr>
        <p:spPr>
          <a:xfrm>
            <a:off x="622300" y="19050"/>
            <a:ext cx="13716000" cy="2918618"/>
          </a:xfrm>
        </p:spPr>
        <p:txBody>
          <a:bodyPr/>
          <a:lstStyle/>
          <a:p>
            <a:r>
              <a:rPr lang="fr-FR" dirty="0">
                <a:latin typeface="+mn-lt"/>
              </a:rPr>
              <a:t>Les services techniques</a:t>
            </a:r>
          </a:p>
        </p:txBody>
      </p:sp>
      <p:sp>
        <p:nvSpPr>
          <p:cNvPr id="10" name="Espace réservé du numéro de diapositive 6">
            <a:extLst>
              <a:ext uri="{FF2B5EF4-FFF2-40B4-BE49-F238E27FC236}">
                <a16:creationId xmlns:a16="http://schemas.microsoft.com/office/drawing/2014/main" id="{DC695E29-8E1E-2BBD-752A-90F51764BE61}"/>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297173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6E509-079F-8049-5555-ED50172944DB}"/>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96FE945-4B54-BAD4-792F-D44CB0DFAE54}"/>
              </a:ext>
            </a:extLst>
          </p:cNvPr>
          <p:cNvSpPr>
            <a:spLocks noGrp="1"/>
          </p:cNvSpPr>
          <p:nvPr>
            <p:ph type="body" sz="quarter" idx="14"/>
          </p:nvPr>
        </p:nvSpPr>
        <p:spPr>
          <a:xfrm>
            <a:off x="698500" y="11906250"/>
            <a:ext cx="7531100" cy="6629400"/>
          </a:xfrm>
        </p:spPr>
        <p:txBody>
          <a:bodyPr/>
          <a:lstStyle/>
          <a:p>
            <a:endParaRPr lang="fr-FR"/>
          </a:p>
        </p:txBody>
      </p:sp>
      <p:sp>
        <p:nvSpPr>
          <p:cNvPr id="3" name="Espace réservé pour une image  2">
            <a:extLst>
              <a:ext uri="{FF2B5EF4-FFF2-40B4-BE49-F238E27FC236}">
                <a16:creationId xmlns:a16="http://schemas.microsoft.com/office/drawing/2014/main" id="{05B406CA-B95A-DA04-D1DC-032B6CF8C7C2}"/>
              </a:ext>
            </a:extLst>
          </p:cNvPr>
          <p:cNvSpPr>
            <a:spLocks noGrp="1"/>
          </p:cNvSpPr>
          <p:nvPr>
            <p:ph type="pic" sz="quarter" idx="17"/>
          </p:nvPr>
        </p:nvSpPr>
        <p:spPr>
          <a:xfrm>
            <a:off x="698499" y="4149725"/>
            <a:ext cx="13716000" cy="4098924"/>
          </a:xfrm>
        </p:spPr>
        <p:txBody>
          <a:bodyPr/>
          <a:lstStyle/>
          <a:p>
            <a:endParaRPr lang="fr-FR"/>
          </a:p>
        </p:txBody>
      </p:sp>
      <p:sp>
        <p:nvSpPr>
          <p:cNvPr id="4" name="Espace réservé pour une image  3">
            <a:extLst>
              <a:ext uri="{FF2B5EF4-FFF2-40B4-BE49-F238E27FC236}">
                <a16:creationId xmlns:a16="http://schemas.microsoft.com/office/drawing/2014/main" id="{9CFE18BD-8EB1-F48A-6884-F923FEE6719D}"/>
              </a:ext>
            </a:extLst>
          </p:cNvPr>
          <p:cNvSpPr>
            <a:spLocks noGrp="1"/>
          </p:cNvSpPr>
          <p:nvPr>
            <p:ph type="pic" sz="quarter" idx="18"/>
          </p:nvPr>
        </p:nvSpPr>
        <p:spPr>
          <a:xfrm>
            <a:off x="698500" y="8645525"/>
            <a:ext cx="7531100" cy="2879725"/>
          </a:xfrm>
        </p:spPr>
        <p:txBody>
          <a:bodyPr/>
          <a:lstStyle/>
          <a:p>
            <a:endParaRPr lang="fr-FR"/>
          </a:p>
        </p:txBody>
      </p:sp>
      <p:sp>
        <p:nvSpPr>
          <p:cNvPr id="5" name="Espace réservé pour une image  4">
            <a:extLst>
              <a:ext uri="{FF2B5EF4-FFF2-40B4-BE49-F238E27FC236}">
                <a16:creationId xmlns:a16="http://schemas.microsoft.com/office/drawing/2014/main" id="{4218704E-750C-385B-4C9A-2C72C8397918}"/>
              </a:ext>
            </a:extLst>
          </p:cNvPr>
          <p:cNvSpPr>
            <a:spLocks noGrp="1"/>
          </p:cNvSpPr>
          <p:nvPr>
            <p:ph type="pic" sz="quarter" idx="21"/>
          </p:nvPr>
        </p:nvSpPr>
        <p:spPr>
          <a:xfrm>
            <a:off x="8712201" y="14116050"/>
            <a:ext cx="5626099" cy="4419600"/>
          </a:xfrm>
        </p:spPr>
        <p:txBody>
          <a:bodyPr/>
          <a:lstStyle/>
          <a:p>
            <a:endParaRPr lang="fr-FR"/>
          </a:p>
        </p:txBody>
      </p:sp>
      <p:sp>
        <p:nvSpPr>
          <p:cNvPr id="7" name="Espace réservé du texte 6">
            <a:extLst>
              <a:ext uri="{FF2B5EF4-FFF2-40B4-BE49-F238E27FC236}">
                <a16:creationId xmlns:a16="http://schemas.microsoft.com/office/drawing/2014/main" id="{7A448AB7-A7D3-3A4D-92DF-2494A164736A}"/>
              </a:ext>
            </a:extLst>
          </p:cNvPr>
          <p:cNvSpPr>
            <a:spLocks noGrp="1"/>
          </p:cNvSpPr>
          <p:nvPr>
            <p:ph type="body" sz="quarter" idx="13"/>
          </p:nvPr>
        </p:nvSpPr>
        <p:spPr>
          <a:xfrm>
            <a:off x="8775700" y="8629649"/>
            <a:ext cx="5638800" cy="5013325"/>
          </a:xfrm>
        </p:spPr>
        <p:txBody>
          <a:bodyPr/>
          <a:lstStyle/>
          <a:p>
            <a:endParaRPr lang="fr-FR" sz="3200" dirty="0"/>
          </a:p>
        </p:txBody>
      </p:sp>
      <p:sp>
        <p:nvSpPr>
          <p:cNvPr id="8" name="Titre 7">
            <a:extLst>
              <a:ext uri="{FF2B5EF4-FFF2-40B4-BE49-F238E27FC236}">
                <a16:creationId xmlns:a16="http://schemas.microsoft.com/office/drawing/2014/main" id="{A5ACC528-7D83-F608-29F1-4F1053B50C71}"/>
              </a:ext>
            </a:extLst>
          </p:cNvPr>
          <p:cNvSpPr>
            <a:spLocks noGrp="1"/>
          </p:cNvSpPr>
          <p:nvPr>
            <p:ph type="title"/>
          </p:nvPr>
        </p:nvSpPr>
        <p:spPr>
          <a:xfrm>
            <a:off x="622300" y="552450"/>
            <a:ext cx="13716000" cy="2918618"/>
          </a:xfrm>
        </p:spPr>
        <p:txBody>
          <a:bodyPr/>
          <a:lstStyle/>
          <a:p>
            <a:r>
              <a:rPr lang="fr-FR" dirty="0">
                <a:latin typeface="+mn-lt"/>
              </a:rPr>
              <a:t>Actions en faveur de la santé </a:t>
            </a:r>
            <a:br>
              <a:rPr lang="fr-FR" dirty="0">
                <a:latin typeface="+mn-lt"/>
              </a:rPr>
            </a:br>
            <a:r>
              <a:rPr lang="fr-FR" dirty="0">
                <a:latin typeface="+mn-lt"/>
              </a:rPr>
              <a:t>et du bien-être des usagers</a:t>
            </a:r>
          </a:p>
        </p:txBody>
      </p:sp>
      <p:sp>
        <p:nvSpPr>
          <p:cNvPr id="9" name="Espace réservé du numéro de diapositive 6">
            <a:extLst>
              <a:ext uri="{FF2B5EF4-FFF2-40B4-BE49-F238E27FC236}">
                <a16:creationId xmlns:a16="http://schemas.microsoft.com/office/drawing/2014/main" id="{799465CC-0B2C-C6CC-3B9E-1C557CC1DB9F}"/>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4221966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FE24B-C1FC-91E3-EF4D-BC32308ED91C}"/>
            </a:ext>
          </a:extLst>
        </p:cNvPr>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14D61828-633F-87A8-B86C-D0E2D39C3429}"/>
              </a:ext>
            </a:extLst>
          </p:cNvPr>
          <p:cNvSpPr>
            <a:spLocks noGrp="1"/>
          </p:cNvSpPr>
          <p:nvPr>
            <p:ph type="pic" sz="quarter" idx="17"/>
          </p:nvPr>
        </p:nvSpPr>
        <p:spPr>
          <a:xfrm>
            <a:off x="698499" y="3448050"/>
            <a:ext cx="13716000" cy="2879725"/>
          </a:xfrm>
        </p:spPr>
        <p:txBody>
          <a:bodyPr/>
          <a:lstStyle/>
          <a:p>
            <a:endParaRPr lang="fr-FR"/>
          </a:p>
        </p:txBody>
      </p:sp>
      <p:sp>
        <p:nvSpPr>
          <p:cNvPr id="3" name="Espace réservé pour une image  2">
            <a:extLst>
              <a:ext uri="{FF2B5EF4-FFF2-40B4-BE49-F238E27FC236}">
                <a16:creationId xmlns:a16="http://schemas.microsoft.com/office/drawing/2014/main" id="{8A589C72-F3BA-3FA4-CE18-03EC4C844513}"/>
              </a:ext>
            </a:extLst>
          </p:cNvPr>
          <p:cNvSpPr>
            <a:spLocks noGrp="1"/>
          </p:cNvSpPr>
          <p:nvPr>
            <p:ph type="pic" sz="quarter" idx="21"/>
          </p:nvPr>
        </p:nvSpPr>
        <p:spPr>
          <a:xfrm>
            <a:off x="698499" y="6747851"/>
            <a:ext cx="4038600" cy="5013325"/>
          </a:xfrm>
        </p:spPr>
        <p:txBody>
          <a:bodyPr/>
          <a:lstStyle/>
          <a:p>
            <a:endParaRPr lang="fr-FR"/>
          </a:p>
        </p:txBody>
      </p:sp>
      <p:sp>
        <p:nvSpPr>
          <p:cNvPr id="4" name="Espace réservé pour une image  3">
            <a:extLst>
              <a:ext uri="{FF2B5EF4-FFF2-40B4-BE49-F238E27FC236}">
                <a16:creationId xmlns:a16="http://schemas.microsoft.com/office/drawing/2014/main" id="{FA74CD68-9580-FB82-7857-213EF8B02DB6}"/>
              </a:ext>
            </a:extLst>
          </p:cNvPr>
          <p:cNvSpPr>
            <a:spLocks noGrp="1"/>
          </p:cNvSpPr>
          <p:nvPr>
            <p:ph type="pic" sz="quarter" idx="22"/>
          </p:nvPr>
        </p:nvSpPr>
        <p:spPr>
          <a:xfrm>
            <a:off x="698500" y="17071975"/>
            <a:ext cx="13716000" cy="2879725"/>
          </a:xfrm>
        </p:spPr>
        <p:txBody>
          <a:bodyPr/>
          <a:lstStyle/>
          <a:p>
            <a:endParaRPr lang="fr-FR"/>
          </a:p>
        </p:txBody>
      </p:sp>
      <p:sp>
        <p:nvSpPr>
          <p:cNvPr id="5" name="Espace réservé du texte 4">
            <a:extLst>
              <a:ext uri="{FF2B5EF4-FFF2-40B4-BE49-F238E27FC236}">
                <a16:creationId xmlns:a16="http://schemas.microsoft.com/office/drawing/2014/main" id="{70B8C7B1-F130-E462-E92F-4F1F45586718}"/>
              </a:ext>
            </a:extLst>
          </p:cNvPr>
          <p:cNvSpPr>
            <a:spLocks noGrp="1"/>
          </p:cNvSpPr>
          <p:nvPr>
            <p:ph type="body" sz="quarter" idx="13"/>
          </p:nvPr>
        </p:nvSpPr>
        <p:spPr>
          <a:xfrm>
            <a:off x="5041900" y="6708774"/>
            <a:ext cx="9372600" cy="5013325"/>
          </a:xfrm>
        </p:spPr>
        <p:txBody>
          <a:bodyPr/>
          <a:lstStyle/>
          <a:p>
            <a:endParaRPr lang="fr-FR" sz="3200" dirty="0"/>
          </a:p>
        </p:txBody>
      </p:sp>
      <p:sp>
        <p:nvSpPr>
          <p:cNvPr id="6" name="Titre 5">
            <a:extLst>
              <a:ext uri="{FF2B5EF4-FFF2-40B4-BE49-F238E27FC236}">
                <a16:creationId xmlns:a16="http://schemas.microsoft.com/office/drawing/2014/main" id="{AA46CCEC-5F7F-A853-AFA5-6FDA7ADAAC59}"/>
              </a:ext>
            </a:extLst>
          </p:cNvPr>
          <p:cNvSpPr>
            <a:spLocks noGrp="1"/>
          </p:cNvSpPr>
          <p:nvPr>
            <p:ph type="title"/>
          </p:nvPr>
        </p:nvSpPr>
        <p:spPr>
          <a:xfrm>
            <a:off x="622300" y="476250"/>
            <a:ext cx="13716000" cy="2918618"/>
          </a:xfrm>
        </p:spPr>
        <p:txBody>
          <a:bodyPr/>
          <a:lstStyle/>
          <a:p>
            <a:r>
              <a:rPr lang="fr-FR" dirty="0">
                <a:latin typeface="+mn-lt"/>
              </a:rPr>
              <a:t>Culture et rencontre</a:t>
            </a:r>
          </a:p>
        </p:txBody>
      </p:sp>
      <p:sp>
        <p:nvSpPr>
          <p:cNvPr id="7" name="Espace réservé pour une image  6">
            <a:extLst>
              <a:ext uri="{FF2B5EF4-FFF2-40B4-BE49-F238E27FC236}">
                <a16:creationId xmlns:a16="http://schemas.microsoft.com/office/drawing/2014/main" id="{3FE8B7C5-4465-04B7-86D1-CA17BBCD9DD2}"/>
              </a:ext>
            </a:extLst>
          </p:cNvPr>
          <p:cNvSpPr>
            <a:spLocks noGrp="1"/>
          </p:cNvSpPr>
          <p:nvPr>
            <p:ph type="pic" sz="quarter" idx="23"/>
          </p:nvPr>
        </p:nvSpPr>
        <p:spPr>
          <a:xfrm>
            <a:off x="622300" y="12195175"/>
            <a:ext cx="8991600" cy="4327525"/>
          </a:xfrm>
        </p:spPr>
        <p:txBody>
          <a:bodyPr/>
          <a:lstStyle/>
          <a:p>
            <a:endParaRPr lang="fr-FR"/>
          </a:p>
        </p:txBody>
      </p:sp>
      <p:sp>
        <p:nvSpPr>
          <p:cNvPr id="8" name="Espace réservé du texte 7">
            <a:extLst>
              <a:ext uri="{FF2B5EF4-FFF2-40B4-BE49-F238E27FC236}">
                <a16:creationId xmlns:a16="http://schemas.microsoft.com/office/drawing/2014/main" id="{274622BD-7696-85AF-B8D7-EB4BD8247F42}"/>
              </a:ext>
            </a:extLst>
          </p:cNvPr>
          <p:cNvSpPr>
            <a:spLocks noGrp="1"/>
          </p:cNvSpPr>
          <p:nvPr>
            <p:ph type="body" sz="quarter" idx="24"/>
          </p:nvPr>
        </p:nvSpPr>
        <p:spPr>
          <a:xfrm>
            <a:off x="10071100" y="12271375"/>
            <a:ext cx="4343400" cy="4251325"/>
          </a:xfrm>
        </p:spPr>
        <p:txBody>
          <a:bodyPr/>
          <a:lstStyle/>
          <a:p>
            <a:endParaRPr lang="fr-FR" dirty="0"/>
          </a:p>
        </p:txBody>
      </p:sp>
      <p:sp>
        <p:nvSpPr>
          <p:cNvPr id="10" name="Espace réservé du numéro de diapositive 6">
            <a:extLst>
              <a:ext uri="{FF2B5EF4-FFF2-40B4-BE49-F238E27FC236}">
                <a16:creationId xmlns:a16="http://schemas.microsoft.com/office/drawing/2014/main" id="{25D8B8C9-32B3-435D-5574-4092B500CB37}"/>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92204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5BF2-5BC9-2FE5-5B1B-64DE1DE444C9}"/>
            </a:ext>
          </a:extLst>
        </p:cNvPr>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98C5231D-C117-F123-3431-5AAC49EDC7D1}"/>
              </a:ext>
            </a:extLst>
          </p:cNvPr>
          <p:cNvSpPr>
            <a:spLocks noGrp="1"/>
          </p:cNvSpPr>
          <p:nvPr>
            <p:ph type="pic" sz="quarter" idx="17"/>
          </p:nvPr>
        </p:nvSpPr>
        <p:spPr>
          <a:xfrm>
            <a:off x="698499" y="3448050"/>
            <a:ext cx="13716000" cy="4845048"/>
          </a:xfrm>
        </p:spPr>
        <p:txBody>
          <a:bodyPr/>
          <a:lstStyle/>
          <a:p>
            <a:endParaRPr lang="fr-FR"/>
          </a:p>
        </p:txBody>
      </p:sp>
      <p:sp>
        <p:nvSpPr>
          <p:cNvPr id="4" name="Espace réservé pour une image  3">
            <a:extLst>
              <a:ext uri="{FF2B5EF4-FFF2-40B4-BE49-F238E27FC236}">
                <a16:creationId xmlns:a16="http://schemas.microsoft.com/office/drawing/2014/main" id="{B1F5C84D-8195-E848-0D26-194979E89CCD}"/>
              </a:ext>
            </a:extLst>
          </p:cNvPr>
          <p:cNvSpPr>
            <a:spLocks noGrp="1"/>
          </p:cNvSpPr>
          <p:nvPr>
            <p:ph type="pic" sz="quarter" idx="22"/>
          </p:nvPr>
        </p:nvSpPr>
        <p:spPr>
          <a:xfrm>
            <a:off x="698500" y="17071975"/>
            <a:ext cx="13716000" cy="2879725"/>
          </a:xfrm>
        </p:spPr>
        <p:txBody>
          <a:bodyPr/>
          <a:lstStyle/>
          <a:p>
            <a:endParaRPr lang="fr-FR"/>
          </a:p>
        </p:txBody>
      </p:sp>
      <p:sp>
        <p:nvSpPr>
          <p:cNvPr id="5" name="Espace réservé du texte 4">
            <a:extLst>
              <a:ext uri="{FF2B5EF4-FFF2-40B4-BE49-F238E27FC236}">
                <a16:creationId xmlns:a16="http://schemas.microsoft.com/office/drawing/2014/main" id="{E28A812D-CC43-4CE2-9184-AF84067287A4}"/>
              </a:ext>
            </a:extLst>
          </p:cNvPr>
          <p:cNvSpPr>
            <a:spLocks noGrp="1"/>
          </p:cNvSpPr>
          <p:nvPr>
            <p:ph type="body" sz="quarter" idx="13"/>
          </p:nvPr>
        </p:nvSpPr>
        <p:spPr>
          <a:xfrm>
            <a:off x="622300" y="8842374"/>
            <a:ext cx="13792200" cy="2879725"/>
          </a:xfrm>
        </p:spPr>
        <p:txBody>
          <a:bodyPr/>
          <a:lstStyle/>
          <a:p>
            <a:endParaRPr lang="fr-FR" sz="3200" dirty="0"/>
          </a:p>
        </p:txBody>
      </p:sp>
      <p:sp>
        <p:nvSpPr>
          <p:cNvPr id="6" name="Titre 5">
            <a:extLst>
              <a:ext uri="{FF2B5EF4-FFF2-40B4-BE49-F238E27FC236}">
                <a16:creationId xmlns:a16="http://schemas.microsoft.com/office/drawing/2014/main" id="{2D8BCABB-C94D-2758-803A-45EA6A6F0CB8}"/>
              </a:ext>
            </a:extLst>
          </p:cNvPr>
          <p:cNvSpPr>
            <a:spLocks noGrp="1"/>
          </p:cNvSpPr>
          <p:nvPr>
            <p:ph type="title"/>
          </p:nvPr>
        </p:nvSpPr>
        <p:spPr>
          <a:xfrm>
            <a:off x="622300" y="476250"/>
            <a:ext cx="13716000" cy="2918618"/>
          </a:xfrm>
        </p:spPr>
        <p:txBody>
          <a:bodyPr/>
          <a:lstStyle/>
          <a:p>
            <a:r>
              <a:rPr lang="fr-FR" dirty="0">
                <a:latin typeface="+mn-lt"/>
              </a:rPr>
              <a:t>La promotion du territoire</a:t>
            </a:r>
          </a:p>
        </p:txBody>
      </p:sp>
      <p:sp>
        <p:nvSpPr>
          <p:cNvPr id="7" name="Espace réservé pour une image  6">
            <a:extLst>
              <a:ext uri="{FF2B5EF4-FFF2-40B4-BE49-F238E27FC236}">
                <a16:creationId xmlns:a16="http://schemas.microsoft.com/office/drawing/2014/main" id="{047B5D1B-35BC-3CE3-92DB-456F1339EC01}"/>
              </a:ext>
            </a:extLst>
          </p:cNvPr>
          <p:cNvSpPr>
            <a:spLocks noGrp="1"/>
          </p:cNvSpPr>
          <p:nvPr>
            <p:ph type="pic" sz="quarter" idx="23"/>
          </p:nvPr>
        </p:nvSpPr>
        <p:spPr>
          <a:xfrm>
            <a:off x="622300" y="12195175"/>
            <a:ext cx="8991600" cy="4327525"/>
          </a:xfrm>
        </p:spPr>
        <p:txBody>
          <a:bodyPr/>
          <a:lstStyle/>
          <a:p>
            <a:endParaRPr lang="fr-FR"/>
          </a:p>
        </p:txBody>
      </p:sp>
      <p:sp>
        <p:nvSpPr>
          <p:cNvPr id="8" name="Espace réservé du texte 7">
            <a:extLst>
              <a:ext uri="{FF2B5EF4-FFF2-40B4-BE49-F238E27FC236}">
                <a16:creationId xmlns:a16="http://schemas.microsoft.com/office/drawing/2014/main" id="{00E02DA1-3008-7311-07A5-48510D53644E}"/>
              </a:ext>
            </a:extLst>
          </p:cNvPr>
          <p:cNvSpPr>
            <a:spLocks noGrp="1"/>
          </p:cNvSpPr>
          <p:nvPr>
            <p:ph type="body" sz="quarter" idx="24"/>
          </p:nvPr>
        </p:nvSpPr>
        <p:spPr>
          <a:xfrm>
            <a:off x="10071100" y="12271375"/>
            <a:ext cx="4343400" cy="4251325"/>
          </a:xfrm>
        </p:spPr>
        <p:txBody>
          <a:bodyPr/>
          <a:lstStyle/>
          <a:p>
            <a:endParaRPr lang="fr-FR" dirty="0"/>
          </a:p>
        </p:txBody>
      </p:sp>
      <p:sp>
        <p:nvSpPr>
          <p:cNvPr id="10" name="Espace réservé du numéro de diapositive 6">
            <a:extLst>
              <a:ext uri="{FF2B5EF4-FFF2-40B4-BE49-F238E27FC236}">
                <a16:creationId xmlns:a16="http://schemas.microsoft.com/office/drawing/2014/main" id="{EBA25314-B40C-D757-70C5-89FBFC74F68F}"/>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412413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D69CD-EB63-4327-29CA-4AC6AE28578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F5756E-007B-5DA4-112E-33A510A2C3EF}"/>
              </a:ext>
            </a:extLst>
          </p:cNvPr>
          <p:cNvSpPr>
            <a:spLocks noGrp="1"/>
          </p:cNvSpPr>
          <p:nvPr>
            <p:ph type="body" sz="quarter" idx="16"/>
          </p:nvPr>
        </p:nvSpPr>
        <p:spPr>
          <a:xfrm>
            <a:off x="2679701" y="4286250"/>
            <a:ext cx="9601200" cy="8895739"/>
          </a:xfrm>
        </p:spPr>
        <p:txBody>
          <a:bodyPr/>
          <a:lstStyle/>
          <a:p>
            <a:pPr algn="ctr"/>
            <a:endParaRPr lang="fr-FR" dirty="0"/>
          </a:p>
        </p:txBody>
      </p:sp>
      <p:sp>
        <p:nvSpPr>
          <p:cNvPr id="3" name="Espace réservé pour une image  2">
            <a:extLst>
              <a:ext uri="{FF2B5EF4-FFF2-40B4-BE49-F238E27FC236}">
                <a16:creationId xmlns:a16="http://schemas.microsoft.com/office/drawing/2014/main" id="{A10A9A2B-5A94-08C0-84BE-73D53229D013}"/>
              </a:ext>
            </a:extLst>
          </p:cNvPr>
          <p:cNvSpPr>
            <a:spLocks noGrp="1"/>
          </p:cNvSpPr>
          <p:nvPr>
            <p:ph type="pic" sz="quarter" idx="22"/>
          </p:nvPr>
        </p:nvSpPr>
        <p:spPr>
          <a:xfrm>
            <a:off x="2679701" y="15030450"/>
            <a:ext cx="9601200" cy="3641725"/>
          </a:xfrm>
        </p:spPr>
        <p:txBody>
          <a:bodyPr/>
          <a:lstStyle/>
          <a:p>
            <a:endParaRPr lang="fr-FR"/>
          </a:p>
        </p:txBody>
      </p:sp>
      <p:sp>
        <p:nvSpPr>
          <p:cNvPr id="5" name="Espace réservé du numéro de diapositive 6">
            <a:extLst>
              <a:ext uri="{FF2B5EF4-FFF2-40B4-BE49-F238E27FC236}">
                <a16:creationId xmlns:a16="http://schemas.microsoft.com/office/drawing/2014/main" id="{C11E4D94-C44A-702D-FBEC-3716375B04DE}"/>
              </a:ext>
            </a:extLst>
          </p:cNvPr>
          <p:cNvSpPr txBox="1">
            <a:spLocks/>
          </p:cNvSpPr>
          <p:nvPr/>
        </p:nvSpPr>
        <p:spPr>
          <a:xfrm>
            <a:off x="7556500" y="20288250"/>
            <a:ext cx="879475" cy="736600"/>
          </a:xfrm>
          <a:prstGeom prst="rect">
            <a:avLst/>
          </a:prstGeom>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Char char="•"/>
              <a:defRPr sz="1600" kern="1200">
                <a:solidFill>
                  <a:srgbClr val="4A452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a:ln>
                  <a:noFill/>
                </a:ln>
                <a:solidFill>
                  <a:srgbClr val="4A452A"/>
                </a:solidFill>
                <a:effectLst/>
                <a:uLnTx/>
                <a:uFillTx/>
                <a:latin typeface="Calibri"/>
                <a:ea typeface="+mn-ea"/>
                <a:cs typeface="+mn-cs"/>
              </a:rPr>
              <a:t>page</a:t>
            </a:r>
          </a:p>
        </p:txBody>
      </p:sp>
    </p:spTree>
    <p:extLst>
      <p:ext uri="{BB962C8B-B14F-4D97-AF65-F5344CB8AC3E}">
        <p14:creationId xmlns:p14="http://schemas.microsoft.com/office/powerpoint/2010/main" val="280700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1B3D3-FDC5-90D8-E9B0-3C6010D48F3C}"/>
            </a:ext>
          </a:extLst>
        </p:cNvPr>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98FA36B1-AD19-548F-CBB2-611CFBB9508E}"/>
              </a:ext>
            </a:extLst>
          </p:cNvPr>
          <p:cNvSpPr>
            <a:spLocks noGrp="1"/>
          </p:cNvSpPr>
          <p:nvPr>
            <p:ph type="pic" sz="quarter" idx="12"/>
          </p:nvPr>
        </p:nvSpPr>
        <p:spPr>
          <a:solidFill>
            <a:schemeClr val="bg1">
              <a:alpha val="80000"/>
            </a:schemeClr>
          </a:solidFill>
        </p:spPr>
        <p:txBody>
          <a:bodyPr/>
          <a:lstStyle/>
          <a:p>
            <a:endParaRPr lang="fr-FR"/>
          </a:p>
        </p:txBody>
      </p:sp>
      <p:sp>
        <p:nvSpPr>
          <p:cNvPr id="3" name="Titre 2">
            <a:extLst>
              <a:ext uri="{FF2B5EF4-FFF2-40B4-BE49-F238E27FC236}">
                <a16:creationId xmlns:a16="http://schemas.microsoft.com/office/drawing/2014/main" id="{E596EB13-F7C9-1E89-AB52-69842BF455D2}"/>
              </a:ext>
            </a:extLst>
          </p:cNvPr>
          <p:cNvSpPr>
            <a:spLocks noGrp="1"/>
          </p:cNvSpPr>
          <p:nvPr>
            <p:ph type="title"/>
          </p:nvPr>
        </p:nvSpPr>
        <p:spPr>
          <a:solidFill>
            <a:schemeClr val="bg1">
              <a:alpha val="70000"/>
            </a:schemeClr>
          </a:solidFill>
        </p:spPr>
        <p:txBody>
          <a:bodyPr/>
          <a:lstStyle/>
          <a:p>
            <a:endParaRPr lang="fr-FR" dirty="0"/>
          </a:p>
        </p:txBody>
      </p:sp>
      <p:sp>
        <p:nvSpPr>
          <p:cNvPr id="4" name="Espace réservé du texte 3">
            <a:extLst>
              <a:ext uri="{FF2B5EF4-FFF2-40B4-BE49-F238E27FC236}">
                <a16:creationId xmlns:a16="http://schemas.microsoft.com/office/drawing/2014/main" id="{515A687C-5FD5-DDEF-8AFF-75153589F2D3}"/>
              </a:ext>
            </a:extLst>
          </p:cNvPr>
          <p:cNvSpPr>
            <a:spLocks noGrp="1"/>
          </p:cNvSpPr>
          <p:nvPr>
            <p:ph type="body" sz="quarter" idx="14"/>
          </p:nvPr>
        </p:nvSpPr>
        <p:spPr>
          <a:solidFill>
            <a:schemeClr val="bg1">
              <a:alpha val="80000"/>
            </a:schemeClr>
          </a:solidFill>
        </p:spPr>
        <p:txBody>
          <a:bodyPr/>
          <a:lstStyle/>
          <a:p>
            <a:endParaRPr lang="fr-FR" dirty="0"/>
          </a:p>
        </p:txBody>
      </p:sp>
      <p:sp>
        <p:nvSpPr>
          <p:cNvPr id="5" name="Espace réservé pour une image  4">
            <a:extLst>
              <a:ext uri="{FF2B5EF4-FFF2-40B4-BE49-F238E27FC236}">
                <a16:creationId xmlns:a16="http://schemas.microsoft.com/office/drawing/2014/main" id="{BA77859B-9995-00B7-9E28-6C397DC2D826}"/>
              </a:ext>
            </a:extLst>
          </p:cNvPr>
          <p:cNvSpPr>
            <a:spLocks noGrp="1"/>
          </p:cNvSpPr>
          <p:nvPr>
            <p:ph type="pic" sz="quarter" idx="15"/>
          </p:nvPr>
        </p:nvSpPr>
        <p:spPr/>
        <p:txBody>
          <a:bodyPr/>
          <a:lstStyle/>
          <a:p>
            <a:endParaRPr lang="fr-FR"/>
          </a:p>
        </p:txBody>
      </p:sp>
      <p:sp>
        <p:nvSpPr>
          <p:cNvPr id="6" name="Espace réservé pour une image  5">
            <a:extLst>
              <a:ext uri="{FF2B5EF4-FFF2-40B4-BE49-F238E27FC236}">
                <a16:creationId xmlns:a16="http://schemas.microsoft.com/office/drawing/2014/main" id="{59CB192D-E87B-326E-2196-1763A3D79A73}"/>
              </a:ext>
            </a:extLst>
          </p:cNvPr>
          <p:cNvSpPr>
            <a:spLocks noGrp="1"/>
          </p:cNvSpPr>
          <p:nvPr>
            <p:ph type="pic" sz="quarter" idx="16"/>
          </p:nvPr>
        </p:nvSpPr>
        <p:spPr/>
        <p:txBody>
          <a:bodyPr/>
          <a:lstStyle/>
          <a:p>
            <a:endParaRPr lang="fr-FR"/>
          </a:p>
        </p:txBody>
      </p:sp>
      <p:sp>
        <p:nvSpPr>
          <p:cNvPr id="7" name="Espace réservé du texte 6">
            <a:extLst>
              <a:ext uri="{FF2B5EF4-FFF2-40B4-BE49-F238E27FC236}">
                <a16:creationId xmlns:a16="http://schemas.microsoft.com/office/drawing/2014/main" id="{F7D6ED73-2295-B3E1-C145-497E0C1F40F5}"/>
              </a:ext>
            </a:extLst>
          </p:cNvPr>
          <p:cNvSpPr>
            <a:spLocks noGrp="1"/>
          </p:cNvSpPr>
          <p:nvPr>
            <p:ph type="body" sz="quarter" idx="13"/>
          </p:nvPr>
        </p:nvSpPr>
        <p:spPr>
          <a:solidFill>
            <a:schemeClr val="bg1">
              <a:alpha val="80000"/>
            </a:schemeClr>
          </a:solidFill>
        </p:spPr>
        <p:txBody>
          <a:bodyPr/>
          <a:lstStyle/>
          <a:p>
            <a:endParaRPr lang="fr-FR" dirty="0"/>
          </a:p>
        </p:txBody>
      </p:sp>
    </p:spTree>
    <p:extLst>
      <p:ext uri="{BB962C8B-B14F-4D97-AF65-F5344CB8AC3E}">
        <p14:creationId xmlns:p14="http://schemas.microsoft.com/office/powerpoint/2010/main" val="78914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4DB1C-2D1D-8D62-1429-C7703E4709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C5DC216-5977-3AB0-E55C-B8D812F95204}"/>
              </a:ext>
            </a:extLst>
          </p:cNvPr>
          <p:cNvSpPr>
            <a:spLocks noGrp="1"/>
          </p:cNvSpPr>
          <p:nvPr>
            <p:ph type="ctrTitle"/>
          </p:nvPr>
        </p:nvSpPr>
        <p:spPr>
          <a:xfrm>
            <a:off x="7908924" y="5429250"/>
            <a:ext cx="5438775" cy="2443162"/>
          </a:xfrm>
        </p:spPr>
        <p:txBody>
          <a:bodyPr/>
          <a:lstStyle/>
          <a:p>
            <a:endParaRPr lang="fr-FR" dirty="0"/>
          </a:p>
        </p:txBody>
      </p:sp>
      <p:sp>
        <p:nvSpPr>
          <p:cNvPr id="3" name="Sous-titre 2">
            <a:extLst>
              <a:ext uri="{FF2B5EF4-FFF2-40B4-BE49-F238E27FC236}">
                <a16:creationId xmlns:a16="http://schemas.microsoft.com/office/drawing/2014/main" id="{A4F76E84-52F1-0C20-15B9-AF139A158995}"/>
              </a:ext>
            </a:extLst>
          </p:cNvPr>
          <p:cNvSpPr>
            <a:spLocks noGrp="1"/>
          </p:cNvSpPr>
          <p:nvPr>
            <p:ph type="subTitle" idx="1"/>
          </p:nvPr>
        </p:nvSpPr>
        <p:spPr/>
        <p:txBody>
          <a:bodyPr/>
          <a:lstStyle/>
          <a:p>
            <a:endParaRPr lang="fr-FR" dirty="0"/>
          </a:p>
        </p:txBody>
      </p:sp>
      <p:sp>
        <p:nvSpPr>
          <p:cNvPr id="4" name="Espace réservé pour une image  3">
            <a:extLst>
              <a:ext uri="{FF2B5EF4-FFF2-40B4-BE49-F238E27FC236}">
                <a16:creationId xmlns:a16="http://schemas.microsoft.com/office/drawing/2014/main" id="{4357CCCA-3B6F-6F69-6386-EAD97B83636D}"/>
              </a:ext>
            </a:extLst>
          </p:cNvPr>
          <p:cNvSpPr>
            <a:spLocks noGrp="1"/>
          </p:cNvSpPr>
          <p:nvPr>
            <p:ph type="pic" sz="quarter" idx="13"/>
          </p:nvPr>
        </p:nvSpPr>
        <p:spPr/>
        <p:txBody>
          <a:bodyPr/>
          <a:lstStyle/>
          <a:p>
            <a:endParaRPr lang="fr-FR"/>
          </a:p>
        </p:txBody>
      </p:sp>
      <p:sp>
        <p:nvSpPr>
          <p:cNvPr id="5" name="Espace réservé pour une image  4">
            <a:extLst>
              <a:ext uri="{FF2B5EF4-FFF2-40B4-BE49-F238E27FC236}">
                <a16:creationId xmlns:a16="http://schemas.microsoft.com/office/drawing/2014/main" id="{69F0E0CA-8B87-4076-B15A-A23B847221F9}"/>
              </a:ext>
            </a:extLst>
          </p:cNvPr>
          <p:cNvSpPr>
            <a:spLocks noGrp="1"/>
          </p:cNvSpPr>
          <p:nvPr>
            <p:ph type="pic" sz="quarter" idx="14"/>
          </p:nvPr>
        </p:nvSpPr>
        <p:spPr/>
        <p:txBody>
          <a:bodyPr/>
          <a:lstStyle/>
          <a:p>
            <a:endParaRPr lang="fr-FR"/>
          </a:p>
        </p:txBody>
      </p:sp>
    </p:spTree>
    <p:extLst>
      <p:ext uri="{BB962C8B-B14F-4D97-AF65-F5344CB8AC3E}">
        <p14:creationId xmlns:p14="http://schemas.microsoft.com/office/powerpoint/2010/main" val="17151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D2F10-AADB-D323-705F-60B12B2A0ABC}"/>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AC7D1121-8E1F-5FC9-40FE-BB5614B9213F}"/>
              </a:ext>
            </a:extLst>
          </p:cNvPr>
          <p:cNvSpPr>
            <a:spLocks noGrp="1"/>
          </p:cNvSpPr>
          <p:nvPr>
            <p:ph type="body" sz="quarter" idx="16"/>
          </p:nvPr>
        </p:nvSpPr>
        <p:spPr/>
        <p:txBody>
          <a:bodyPr/>
          <a:lstStyle/>
          <a:p>
            <a:pPr marL="0" indent="0">
              <a:buNone/>
            </a:pPr>
            <a:r>
              <a:rPr lang="fr-FR" dirty="0"/>
              <a:t>1) La carte d’identité de la commune</a:t>
            </a:r>
          </a:p>
        </p:txBody>
      </p:sp>
      <p:sp>
        <p:nvSpPr>
          <p:cNvPr id="4" name="Espace réservé du texte 3">
            <a:extLst>
              <a:ext uri="{FF2B5EF4-FFF2-40B4-BE49-F238E27FC236}">
                <a16:creationId xmlns:a16="http://schemas.microsoft.com/office/drawing/2014/main" id="{E3F58877-FD64-2BB4-CA94-D8AC0E2E8093}"/>
              </a:ext>
            </a:extLst>
          </p:cNvPr>
          <p:cNvSpPr>
            <a:spLocks noGrp="1"/>
          </p:cNvSpPr>
          <p:nvPr>
            <p:ph type="body" sz="quarter" idx="17"/>
          </p:nvPr>
        </p:nvSpPr>
        <p:spPr/>
        <p:txBody>
          <a:bodyPr/>
          <a:lstStyle/>
          <a:p>
            <a:pPr marL="0" indent="0">
              <a:buNone/>
            </a:pPr>
            <a:r>
              <a:rPr lang="fr-FR" dirty="0"/>
              <a:t>2) La mise en œuvre du projet municipal</a:t>
            </a:r>
          </a:p>
        </p:txBody>
      </p:sp>
      <p:sp>
        <p:nvSpPr>
          <p:cNvPr id="5" name="Espace réservé du texte 4">
            <a:extLst>
              <a:ext uri="{FF2B5EF4-FFF2-40B4-BE49-F238E27FC236}">
                <a16:creationId xmlns:a16="http://schemas.microsoft.com/office/drawing/2014/main" id="{BE54AFC6-5576-3F21-917A-C616C93D9A81}"/>
              </a:ext>
            </a:extLst>
          </p:cNvPr>
          <p:cNvSpPr>
            <a:spLocks noGrp="1"/>
          </p:cNvSpPr>
          <p:nvPr>
            <p:ph type="body" sz="quarter" idx="18"/>
          </p:nvPr>
        </p:nvSpPr>
        <p:spPr/>
        <p:txBody>
          <a:bodyPr/>
          <a:lstStyle/>
          <a:p>
            <a:pPr marL="0" indent="0">
              <a:buNone/>
            </a:pPr>
            <a:r>
              <a:rPr lang="fr-FR" dirty="0"/>
              <a:t>3) Animation et promotion de la démarche</a:t>
            </a:r>
          </a:p>
        </p:txBody>
      </p:sp>
      <p:sp>
        <p:nvSpPr>
          <p:cNvPr id="6" name="Espace réservé du texte 5">
            <a:extLst>
              <a:ext uri="{FF2B5EF4-FFF2-40B4-BE49-F238E27FC236}">
                <a16:creationId xmlns:a16="http://schemas.microsoft.com/office/drawing/2014/main" id="{94344684-45CB-13F2-3C50-35E236692910}"/>
              </a:ext>
            </a:extLst>
          </p:cNvPr>
          <p:cNvSpPr>
            <a:spLocks noGrp="1"/>
          </p:cNvSpPr>
          <p:nvPr>
            <p:ph type="body" sz="quarter" idx="19"/>
          </p:nvPr>
        </p:nvSpPr>
        <p:spPr/>
        <p:txBody>
          <a:bodyPr/>
          <a:lstStyle/>
          <a:p>
            <a:pPr marL="0" indent="0">
              <a:buNone/>
            </a:pPr>
            <a:r>
              <a:rPr lang="fr-FR" dirty="0">
                <a:solidFill>
                  <a:srgbClr val="000000"/>
                </a:solidFill>
              </a:rPr>
              <a:t>4) Le Patrimoine végétal</a:t>
            </a:r>
            <a:endParaRPr lang="fr-FR" dirty="0"/>
          </a:p>
        </p:txBody>
      </p:sp>
      <p:sp>
        <p:nvSpPr>
          <p:cNvPr id="7" name="Espace réservé du texte 6">
            <a:extLst>
              <a:ext uri="{FF2B5EF4-FFF2-40B4-BE49-F238E27FC236}">
                <a16:creationId xmlns:a16="http://schemas.microsoft.com/office/drawing/2014/main" id="{626EA43E-CA47-1038-8B11-BF84568A9C28}"/>
              </a:ext>
            </a:extLst>
          </p:cNvPr>
          <p:cNvSpPr>
            <a:spLocks noGrp="1"/>
          </p:cNvSpPr>
          <p:nvPr>
            <p:ph type="body" sz="quarter" idx="20"/>
          </p:nvPr>
        </p:nvSpPr>
        <p:spPr/>
        <p:txBody>
          <a:bodyPr/>
          <a:lstStyle/>
          <a:p>
            <a:pPr marL="0" indent="0">
              <a:buNone/>
            </a:pPr>
            <a:r>
              <a:rPr lang="fr-FR" dirty="0"/>
              <a:t>5) La gestion environnementale</a:t>
            </a:r>
          </a:p>
        </p:txBody>
      </p:sp>
      <p:sp>
        <p:nvSpPr>
          <p:cNvPr id="8" name="Espace réservé du texte 7">
            <a:extLst>
              <a:ext uri="{FF2B5EF4-FFF2-40B4-BE49-F238E27FC236}">
                <a16:creationId xmlns:a16="http://schemas.microsoft.com/office/drawing/2014/main" id="{C213DBFF-0588-83FC-D676-6E8C71CEB70E}"/>
              </a:ext>
            </a:extLst>
          </p:cNvPr>
          <p:cNvSpPr>
            <a:spLocks noGrp="1"/>
          </p:cNvSpPr>
          <p:nvPr>
            <p:ph type="body" sz="quarter" idx="21"/>
          </p:nvPr>
        </p:nvSpPr>
        <p:spPr/>
        <p:txBody>
          <a:bodyPr/>
          <a:lstStyle/>
          <a:p>
            <a:pPr marL="0" indent="0">
              <a:buNone/>
            </a:pPr>
            <a:r>
              <a:rPr lang="fr-FR" dirty="0"/>
              <a:t>6) Cadre de vie et espace public</a:t>
            </a:r>
          </a:p>
        </p:txBody>
      </p:sp>
      <p:sp>
        <p:nvSpPr>
          <p:cNvPr id="9" name="Espace réservé pour une image  8">
            <a:extLst>
              <a:ext uri="{FF2B5EF4-FFF2-40B4-BE49-F238E27FC236}">
                <a16:creationId xmlns:a16="http://schemas.microsoft.com/office/drawing/2014/main" id="{45DFB6D9-853A-9108-8BB3-2C195230D226}"/>
              </a:ext>
            </a:extLst>
          </p:cNvPr>
          <p:cNvSpPr>
            <a:spLocks noGrp="1"/>
          </p:cNvSpPr>
          <p:nvPr>
            <p:ph type="pic" sz="quarter" idx="22"/>
          </p:nvPr>
        </p:nvSpPr>
        <p:spPr/>
        <p:txBody>
          <a:bodyPr/>
          <a:lstStyle/>
          <a:p>
            <a:endParaRPr lang="fr-FR"/>
          </a:p>
        </p:txBody>
      </p:sp>
      <p:sp>
        <p:nvSpPr>
          <p:cNvPr id="10" name="Espace réservé pour une image  9">
            <a:extLst>
              <a:ext uri="{FF2B5EF4-FFF2-40B4-BE49-F238E27FC236}">
                <a16:creationId xmlns:a16="http://schemas.microsoft.com/office/drawing/2014/main" id="{A398727D-412E-EAA1-74A7-9050ED759B1B}"/>
              </a:ext>
            </a:extLst>
          </p:cNvPr>
          <p:cNvSpPr>
            <a:spLocks noGrp="1"/>
          </p:cNvSpPr>
          <p:nvPr>
            <p:ph type="pic" sz="quarter" idx="23"/>
          </p:nvPr>
        </p:nvSpPr>
        <p:spPr/>
        <p:txBody>
          <a:bodyPr/>
          <a:lstStyle/>
          <a:p>
            <a:endParaRPr lang="fr-FR"/>
          </a:p>
        </p:txBody>
      </p:sp>
      <p:sp>
        <p:nvSpPr>
          <p:cNvPr id="11" name="Espace réservé pour une image  10">
            <a:extLst>
              <a:ext uri="{FF2B5EF4-FFF2-40B4-BE49-F238E27FC236}">
                <a16:creationId xmlns:a16="http://schemas.microsoft.com/office/drawing/2014/main" id="{10D2264D-8509-6324-7F4C-F1F13F06811C}"/>
              </a:ext>
            </a:extLst>
          </p:cNvPr>
          <p:cNvSpPr>
            <a:spLocks noGrp="1"/>
          </p:cNvSpPr>
          <p:nvPr>
            <p:ph type="pic" sz="quarter" idx="24"/>
          </p:nvPr>
        </p:nvSpPr>
        <p:spPr/>
        <p:txBody>
          <a:bodyPr/>
          <a:lstStyle/>
          <a:p>
            <a:endParaRPr lang="fr-FR"/>
          </a:p>
        </p:txBody>
      </p:sp>
      <p:sp>
        <p:nvSpPr>
          <p:cNvPr id="12" name="Espace réservé pour une image  11">
            <a:extLst>
              <a:ext uri="{FF2B5EF4-FFF2-40B4-BE49-F238E27FC236}">
                <a16:creationId xmlns:a16="http://schemas.microsoft.com/office/drawing/2014/main" id="{85FED885-EB81-2CFE-7048-0EFB94DC0596}"/>
              </a:ext>
            </a:extLst>
          </p:cNvPr>
          <p:cNvSpPr>
            <a:spLocks noGrp="1"/>
          </p:cNvSpPr>
          <p:nvPr>
            <p:ph type="pic" sz="quarter" idx="25"/>
          </p:nvPr>
        </p:nvSpPr>
        <p:spPr/>
        <p:txBody>
          <a:bodyPr/>
          <a:lstStyle/>
          <a:p>
            <a:endParaRPr lang="fr-FR"/>
          </a:p>
        </p:txBody>
      </p:sp>
      <p:sp>
        <p:nvSpPr>
          <p:cNvPr id="13" name="Espace réservé pour une image  12">
            <a:extLst>
              <a:ext uri="{FF2B5EF4-FFF2-40B4-BE49-F238E27FC236}">
                <a16:creationId xmlns:a16="http://schemas.microsoft.com/office/drawing/2014/main" id="{0AD296D7-F8A2-18CF-8965-039B0CBF36F0}"/>
              </a:ext>
            </a:extLst>
          </p:cNvPr>
          <p:cNvSpPr>
            <a:spLocks noGrp="1"/>
          </p:cNvSpPr>
          <p:nvPr>
            <p:ph type="pic" sz="quarter" idx="26"/>
          </p:nvPr>
        </p:nvSpPr>
        <p:spPr/>
        <p:txBody>
          <a:bodyPr/>
          <a:lstStyle/>
          <a:p>
            <a:endParaRPr lang="fr-FR"/>
          </a:p>
        </p:txBody>
      </p:sp>
      <p:sp>
        <p:nvSpPr>
          <p:cNvPr id="14" name="Espace réservé pour une image  13">
            <a:extLst>
              <a:ext uri="{FF2B5EF4-FFF2-40B4-BE49-F238E27FC236}">
                <a16:creationId xmlns:a16="http://schemas.microsoft.com/office/drawing/2014/main" id="{1C2C718F-AC46-AD6B-C093-94ACBC042DB4}"/>
              </a:ext>
            </a:extLst>
          </p:cNvPr>
          <p:cNvSpPr>
            <a:spLocks noGrp="1"/>
          </p:cNvSpPr>
          <p:nvPr>
            <p:ph type="pic" sz="quarter" idx="27"/>
          </p:nvPr>
        </p:nvSpPr>
        <p:spPr/>
        <p:txBody>
          <a:bodyPr/>
          <a:lstStyle/>
          <a:p>
            <a:endParaRPr lang="fr-FR"/>
          </a:p>
        </p:txBody>
      </p:sp>
      <p:sp>
        <p:nvSpPr>
          <p:cNvPr id="15" name="Espace réservé du numéro de diapositive 14">
            <a:extLst>
              <a:ext uri="{FF2B5EF4-FFF2-40B4-BE49-F238E27FC236}">
                <a16:creationId xmlns:a16="http://schemas.microsoft.com/office/drawing/2014/main" id="{528E58B8-9874-2C7D-A824-A4D9F8517D31}"/>
              </a:ext>
            </a:extLst>
          </p:cNvPr>
          <p:cNvSpPr>
            <a:spLocks noGrp="1"/>
          </p:cNvSpPr>
          <p:nvPr>
            <p:ph type="sldNum" sz="quarter" idx="28"/>
          </p:nvPr>
        </p:nvSpPr>
        <p:spPr/>
        <p:txBody>
          <a:bodyPr/>
          <a:lstStyle/>
          <a:p>
            <a:r>
              <a:rPr lang="fr-FR"/>
              <a:t>page</a:t>
            </a:r>
            <a:endParaRPr lang="fr-FR" dirty="0"/>
          </a:p>
        </p:txBody>
      </p:sp>
      <p:sp>
        <p:nvSpPr>
          <p:cNvPr id="16" name="Espace réservé du texte 15">
            <a:extLst>
              <a:ext uri="{FF2B5EF4-FFF2-40B4-BE49-F238E27FC236}">
                <a16:creationId xmlns:a16="http://schemas.microsoft.com/office/drawing/2014/main" id="{4288E11F-E567-6F0B-6B19-8F41D9A636C9}"/>
              </a:ext>
            </a:extLst>
          </p:cNvPr>
          <p:cNvSpPr>
            <a:spLocks noGrp="1"/>
          </p:cNvSpPr>
          <p:nvPr>
            <p:ph type="body" sz="quarter" idx="29"/>
          </p:nvPr>
        </p:nvSpPr>
        <p:spPr/>
        <p:txBody>
          <a:bodyPr/>
          <a:lstStyle/>
          <a:p>
            <a:endParaRPr lang="fr-FR"/>
          </a:p>
        </p:txBody>
      </p:sp>
      <p:sp>
        <p:nvSpPr>
          <p:cNvPr id="17" name="Espace réservé du texte 16">
            <a:extLst>
              <a:ext uri="{FF2B5EF4-FFF2-40B4-BE49-F238E27FC236}">
                <a16:creationId xmlns:a16="http://schemas.microsoft.com/office/drawing/2014/main" id="{2EE4A7BB-3BE0-CB2B-13FC-C7E3D0B58378}"/>
              </a:ext>
            </a:extLst>
          </p:cNvPr>
          <p:cNvSpPr>
            <a:spLocks noGrp="1"/>
          </p:cNvSpPr>
          <p:nvPr>
            <p:ph type="body" sz="quarter" idx="30"/>
          </p:nvPr>
        </p:nvSpPr>
        <p:spPr/>
        <p:txBody>
          <a:bodyPr/>
          <a:lstStyle/>
          <a:p>
            <a:endParaRPr lang="fr-FR"/>
          </a:p>
        </p:txBody>
      </p:sp>
      <p:sp>
        <p:nvSpPr>
          <p:cNvPr id="18" name="Espace réservé du texte 17">
            <a:extLst>
              <a:ext uri="{FF2B5EF4-FFF2-40B4-BE49-F238E27FC236}">
                <a16:creationId xmlns:a16="http://schemas.microsoft.com/office/drawing/2014/main" id="{D18622FF-082A-98CC-1F35-201D8086C23C}"/>
              </a:ext>
            </a:extLst>
          </p:cNvPr>
          <p:cNvSpPr>
            <a:spLocks noGrp="1"/>
          </p:cNvSpPr>
          <p:nvPr>
            <p:ph type="body" sz="quarter" idx="31"/>
          </p:nvPr>
        </p:nvSpPr>
        <p:spPr/>
        <p:txBody>
          <a:bodyPr/>
          <a:lstStyle/>
          <a:p>
            <a:endParaRPr lang="fr-FR"/>
          </a:p>
        </p:txBody>
      </p:sp>
      <p:sp>
        <p:nvSpPr>
          <p:cNvPr id="19" name="Espace réservé du texte 18">
            <a:extLst>
              <a:ext uri="{FF2B5EF4-FFF2-40B4-BE49-F238E27FC236}">
                <a16:creationId xmlns:a16="http://schemas.microsoft.com/office/drawing/2014/main" id="{4CA5E935-65FF-26AB-11AE-30040E7179A2}"/>
              </a:ext>
            </a:extLst>
          </p:cNvPr>
          <p:cNvSpPr>
            <a:spLocks noGrp="1"/>
          </p:cNvSpPr>
          <p:nvPr>
            <p:ph type="body" sz="quarter" idx="32"/>
          </p:nvPr>
        </p:nvSpPr>
        <p:spPr/>
        <p:txBody>
          <a:bodyPr/>
          <a:lstStyle/>
          <a:p>
            <a:endParaRPr lang="fr-FR"/>
          </a:p>
        </p:txBody>
      </p:sp>
      <p:sp>
        <p:nvSpPr>
          <p:cNvPr id="20" name="Espace réservé du texte 19">
            <a:extLst>
              <a:ext uri="{FF2B5EF4-FFF2-40B4-BE49-F238E27FC236}">
                <a16:creationId xmlns:a16="http://schemas.microsoft.com/office/drawing/2014/main" id="{96333728-6EEF-5519-039A-C39BEEFFC992}"/>
              </a:ext>
            </a:extLst>
          </p:cNvPr>
          <p:cNvSpPr>
            <a:spLocks noGrp="1"/>
          </p:cNvSpPr>
          <p:nvPr>
            <p:ph type="body" sz="quarter" idx="33"/>
          </p:nvPr>
        </p:nvSpPr>
        <p:spPr/>
        <p:txBody>
          <a:bodyPr/>
          <a:lstStyle/>
          <a:p>
            <a:endParaRPr lang="fr-FR"/>
          </a:p>
        </p:txBody>
      </p:sp>
      <p:sp>
        <p:nvSpPr>
          <p:cNvPr id="21" name="Espace réservé du texte 20">
            <a:extLst>
              <a:ext uri="{FF2B5EF4-FFF2-40B4-BE49-F238E27FC236}">
                <a16:creationId xmlns:a16="http://schemas.microsoft.com/office/drawing/2014/main" id="{94FB59BB-FF41-4C6A-CC19-770ED88154F1}"/>
              </a:ext>
            </a:extLst>
          </p:cNvPr>
          <p:cNvSpPr>
            <a:spLocks noGrp="1"/>
          </p:cNvSpPr>
          <p:nvPr>
            <p:ph type="body" sz="quarter" idx="34"/>
          </p:nvPr>
        </p:nvSpPr>
        <p:spPr/>
        <p:txBody>
          <a:bodyPr/>
          <a:lstStyle/>
          <a:p>
            <a:endParaRPr lang="fr-FR"/>
          </a:p>
        </p:txBody>
      </p:sp>
      <p:sp>
        <p:nvSpPr>
          <p:cNvPr id="22" name="Espace réservé du texte 21">
            <a:extLst>
              <a:ext uri="{FF2B5EF4-FFF2-40B4-BE49-F238E27FC236}">
                <a16:creationId xmlns:a16="http://schemas.microsoft.com/office/drawing/2014/main" id="{94AF2143-44AD-C956-48AF-24FD3496C095}"/>
              </a:ext>
            </a:extLst>
          </p:cNvPr>
          <p:cNvSpPr>
            <a:spLocks noGrp="1"/>
          </p:cNvSpPr>
          <p:nvPr>
            <p:ph type="body" sz="quarter" idx="35"/>
          </p:nvPr>
        </p:nvSpPr>
        <p:spPr>
          <a:xfrm>
            <a:off x="4889500" y="2990850"/>
            <a:ext cx="8229600" cy="735011"/>
          </a:xfrm>
        </p:spPr>
        <p:txBody>
          <a:bodyPr>
            <a:normAutofit/>
          </a:bodyPr>
          <a:lstStyle/>
          <a:p>
            <a:pPr marL="0" indent="0">
              <a:buNone/>
            </a:pPr>
            <a:r>
              <a:rPr lang="fr-FR" sz="4000" dirty="0"/>
              <a:t>Plan du circuite de visite</a:t>
            </a:r>
          </a:p>
        </p:txBody>
      </p:sp>
      <p:sp>
        <p:nvSpPr>
          <p:cNvPr id="23" name="Espace réservé du texte 22">
            <a:extLst>
              <a:ext uri="{FF2B5EF4-FFF2-40B4-BE49-F238E27FC236}">
                <a16:creationId xmlns:a16="http://schemas.microsoft.com/office/drawing/2014/main" id="{5215B398-99A7-F9C2-3992-B64D80AB6685}"/>
              </a:ext>
            </a:extLst>
          </p:cNvPr>
          <p:cNvSpPr>
            <a:spLocks noGrp="1"/>
          </p:cNvSpPr>
          <p:nvPr>
            <p:ph type="body" sz="quarter" idx="36"/>
          </p:nvPr>
        </p:nvSpPr>
        <p:spPr/>
        <p:txBody>
          <a:bodyPr/>
          <a:lstStyle/>
          <a:p>
            <a:endParaRPr lang="fr-FR"/>
          </a:p>
        </p:txBody>
      </p:sp>
    </p:spTree>
    <p:extLst>
      <p:ext uri="{BB962C8B-B14F-4D97-AF65-F5344CB8AC3E}">
        <p14:creationId xmlns:p14="http://schemas.microsoft.com/office/powerpoint/2010/main" val="242958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58E60-A643-A15C-AE15-71E79290DC7A}"/>
            </a:ext>
          </a:extLst>
        </p:cNvPr>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1E3595A-146C-DD65-B4EC-02034A8FC7C0}"/>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4A452A"/>
                </a:solidFill>
                <a:effectLst/>
                <a:uLnTx/>
                <a:uFillTx/>
                <a:latin typeface="Calibri" panose="020F0502020204030204"/>
                <a:ea typeface="+mn-ea"/>
                <a:cs typeface="+mn-cs"/>
              </a:rPr>
              <a:t>page</a:t>
            </a:r>
            <a:endParaRPr kumimoji="0" lang="fr-FR" sz="1600" b="0" i="0" u="none" strike="noStrike" kern="1200" cap="none" spc="0" normalizeH="0" baseline="0" noProof="0" dirty="0">
              <a:ln>
                <a:noFill/>
              </a:ln>
              <a:solidFill>
                <a:srgbClr val="4A452A"/>
              </a:solidFill>
              <a:effectLst/>
              <a:uLnTx/>
              <a:uFillTx/>
              <a:latin typeface="Calibri" panose="020F0502020204030204"/>
              <a:ea typeface="+mn-ea"/>
              <a:cs typeface="+mn-cs"/>
            </a:endParaRPr>
          </a:p>
        </p:txBody>
      </p:sp>
      <p:sp>
        <p:nvSpPr>
          <p:cNvPr id="4" name="Espace réservé du pied de page 5">
            <a:extLst>
              <a:ext uri="{FF2B5EF4-FFF2-40B4-BE49-F238E27FC236}">
                <a16:creationId xmlns:a16="http://schemas.microsoft.com/office/drawing/2014/main" id="{E6945C7E-8FA2-AC04-D1AA-46E7C3A85EBD}"/>
              </a:ext>
            </a:extLst>
          </p:cNvPr>
          <p:cNvSpPr txBox="1">
            <a:spLocks/>
          </p:cNvSpPr>
          <p:nvPr/>
        </p:nvSpPr>
        <p:spPr>
          <a:xfrm>
            <a:off x="3746500" y="8782050"/>
            <a:ext cx="7620000" cy="3124200"/>
          </a:xfrm>
          <a:prstGeom prst="rect">
            <a:avLst/>
          </a:prstGeom>
          <a:solidFill>
            <a:schemeClr val="bg1"/>
          </a:solidFill>
          <a:ln>
            <a:solidFill>
              <a:srgbClr val="FFC000"/>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fr-FR" sz="3600" b="1" i="1" u="none" strike="noStrike" kern="1200" cap="none" spc="0" normalizeH="0" baseline="0" noProof="0" dirty="0">
                <a:ln>
                  <a:noFill/>
                </a:ln>
                <a:solidFill>
                  <a:prstClr val="black"/>
                </a:solidFill>
                <a:effectLst/>
                <a:uLnTx/>
                <a:uFillTx/>
                <a:latin typeface="Calibri" panose="020F0502020204030204"/>
                <a:ea typeface="+mn-ea"/>
                <a:cs typeface="+mn-cs"/>
              </a:rPr>
              <a:t>On développe ici :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fr-FR" sz="3600" i="1" u="sng" strike="noStrike" kern="1200" cap="none" spc="0" normalizeH="0" baseline="0" noProof="0" dirty="0">
                <a:ln>
                  <a:noFill/>
                </a:ln>
                <a:solidFill>
                  <a:prstClr val="black"/>
                </a:solidFill>
                <a:effectLst/>
                <a:uLnTx/>
                <a:uFillTx/>
                <a:latin typeface="Calibri" panose="020F0502020204030204"/>
                <a:ea typeface="+mn-ea"/>
                <a:cs typeface="+mn-cs"/>
              </a:rPr>
              <a:t>Un plan de la commune,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fr-FR" sz="3600" b="0" i="1" u="none" strike="noStrike" kern="1200" cap="none" spc="0" normalizeH="0" baseline="0" noProof="0" dirty="0">
                <a:ln>
                  <a:noFill/>
                </a:ln>
                <a:solidFill>
                  <a:prstClr val="black"/>
                </a:solidFill>
                <a:effectLst/>
                <a:uLnTx/>
                <a:uFillTx/>
                <a:latin typeface="Calibri" panose="020F0502020204030204"/>
                <a:ea typeface="+mn-ea"/>
                <a:cs typeface="+mn-cs"/>
              </a:rPr>
              <a:t>le circuit de la visite, </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fr-FR" sz="3600" b="0" i="1" u="none" strike="noStrike" kern="1200" cap="none" spc="0" normalizeH="0" baseline="0" noProof="0" dirty="0">
                <a:ln>
                  <a:noFill/>
                </a:ln>
                <a:solidFill>
                  <a:prstClr val="black"/>
                </a:solidFill>
                <a:effectLst/>
                <a:uLnTx/>
                <a:uFillTx/>
                <a:latin typeface="Calibri" panose="020F0502020204030204"/>
                <a:ea typeface="+mn-ea"/>
                <a:cs typeface="+mn-cs"/>
              </a:rPr>
              <a:t>les points d’arrêt.</a:t>
            </a:r>
          </a:p>
          <a:p>
            <a:pPr marL="0" marR="0" lvl="0" indent="0" algn="ctr" defTabSz="914400" rtl="0" eaLnBrk="1" fontAlgn="auto" latinLnBrk="0" hangingPunct="1">
              <a:lnSpc>
                <a:spcPct val="100000"/>
              </a:lnSpc>
              <a:spcBef>
                <a:spcPts val="0"/>
              </a:spcBef>
              <a:spcAft>
                <a:spcPts val="400"/>
              </a:spcAft>
              <a:buClrTx/>
              <a:buSzTx/>
              <a:buFontTx/>
              <a:buNone/>
              <a:tabLst/>
              <a:defRPr/>
            </a:pPr>
            <a:r>
              <a:rPr lang="fr-FR" sz="3600" i="1" dirty="0">
                <a:solidFill>
                  <a:prstClr val="black"/>
                </a:solidFill>
                <a:latin typeface="Calibri" panose="020F0502020204030204"/>
              </a:rPr>
              <a:t>la durée de la visite.</a:t>
            </a:r>
            <a:endParaRPr kumimoji="0" lang="fr-FR" sz="3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78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0DE41-22D2-5D02-8307-B17E5F1D71C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DCB051-A4DA-CB49-4397-34381A6C273A}"/>
              </a:ext>
            </a:extLst>
          </p:cNvPr>
          <p:cNvSpPr>
            <a:spLocks noGrp="1"/>
          </p:cNvSpPr>
          <p:nvPr>
            <p:ph type="title"/>
          </p:nvPr>
        </p:nvSpPr>
        <p:spPr>
          <a:xfrm>
            <a:off x="911224" y="704850"/>
            <a:ext cx="13503276" cy="2720975"/>
          </a:xfrm>
        </p:spPr>
        <p:txBody>
          <a:bodyPr/>
          <a:lstStyle/>
          <a:p>
            <a:pPr>
              <a:spcAft>
                <a:spcPts val="400"/>
              </a:spcAft>
            </a:pPr>
            <a:r>
              <a:rPr lang="fr-FR" dirty="0">
                <a:latin typeface="+mn-lt"/>
              </a:rPr>
              <a:t>1) La carte d’identité </a:t>
            </a:r>
            <a:br>
              <a:rPr lang="fr-FR" dirty="0">
                <a:latin typeface="+mn-lt"/>
              </a:rPr>
            </a:br>
            <a:r>
              <a:rPr lang="fr-FR" dirty="0">
                <a:latin typeface="+mn-lt"/>
              </a:rPr>
              <a:t>de la commune</a:t>
            </a:r>
          </a:p>
        </p:txBody>
      </p:sp>
      <p:sp>
        <p:nvSpPr>
          <p:cNvPr id="6" name="Espace réservé du texte 5">
            <a:extLst>
              <a:ext uri="{FF2B5EF4-FFF2-40B4-BE49-F238E27FC236}">
                <a16:creationId xmlns:a16="http://schemas.microsoft.com/office/drawing/2014/main" id="{A941B8AD-4CF2-E205-7105-8EB9BF748165}"/>
              </a:ext>
            </a:extLst>
          </p:cNvPr>
          <p:cNvSpPr>
            <a:spLocks noGrp="1"/>
          </p:cNvSpPr>
          <p:nvPr>
            <p:ph type="body" sz="quarter" idx="23"/>
          </p:nvPr>
        </p:nvSpPr>
        <p:spPr>
          <a:xfrm>
            <a:off x="838203" y="13210381"/>
            <a:ext cx="5308597" cy="2020887"/>
          </a:xfrm>
        </p:spPr>
        <p:txBody>
          <a:bodyPr/>
          <a:lstStyle/>
          <a:p>
            <a:endParaRPr lang="fr-FR" dirty="0"/>
          </a:p>
        </p:txBody>
      </p:sp>
      <p:sp>
        <p:nvSpPr>
          <p:cNvPr id="7" name="Espace réservé du texte 6">
            <a:extLst>
              <a:ext uri="{FF2B5EF4-FFF2-40B4-BE49-F238E27FC236}">
                <a16:creationId xmlns:a16="http://schemas.microsoft.com/office/drawing/2014/main" id="{A4E2F92B-805D-BC72-9A0A-76714843F988}"/>
              </a:ext>
            </a:extLst>
          </p:cNvPr>
          <p:cNvSpPr>
            <a:spLocks noGrp="1"/>
          </p:cNvSpPr>
          <p:nvPr>
            <p:ph type="body" sz="quarter" idx="24"/>
          </p:nvPr>
        </p:nvSpPr>
        <p:spPr>
          <a:xfrm>
            <a:off x="782956" y="15636082"/>
            <a:ext cx="13487399" cy="2735263"/>
          </a:xfrm>
        </p:spPr>
        <p:txBody>
          <a:bodyPr/>
          <a:lstStyle/>
          <a:p>
            <a:endParaRPr lang="fr-FR"/>
          </a:p>
        </p:txBody>
      </p:sp>
      <p:sp>
        <p:nvSpPr>
          <p:cNvPr id="8" name="Espace réservé du texte 7">
            <a:extLst>
              <a:ext uri="{FF2B5EF4-FFF2-40B4-BE49-F238E27FC236}">
                <a16:creationId xmlns:a16="http://schemas.microsoft.com/office/drawing/2014/main" id="{8E12E652-6DA6-2174-0AF4-B33E3854F0E3}"/>
              </a:ext>
            </a:extLst>
          </p:cNvPr>
          <p:cNvSpPr>
            <a:spLocks noGrp="1"/>
          </p:cNvSpPr>
          <p:nvPr>
            <p:ph type="body" sz="quarter" idx="25"/>
          </p:nvPr>
        </p:nvSpPr>
        <p:spPr>
          <a:xfrm>
            <a:off x="6489701" y="13210380"/>
            <a:ext cx="7780653" cy="2020888"/>
          </a:xfrm>
        </p:spPr>
        <p:txBody>
          <a:bodyPr/>
          <a:lstStyle/>
          <a:p>
            <a:endParaRPr lang="fr-FR" dirty="0"/>
          </a:p>
        </p:txBody>
      </p:sp>
      <p:sp>
        <p:nvSpPr>
          <p:cNvPr id="9" name="Espace réservé pour une image  8">
            <a:extLst>
              <a:ext uri="{FF2B5EF4-FFF2-40B4-BE49-F238E27FC236}">
                <a16:creationId xmlns:a16="http://schemas.microsoft.com/office/drawing/2014/main" id="{8A245418-CEE7-C285-674A-1F33F92BD1F0}"/>
              </a:ext>
            </a:extLst>
          </p:cNvPr>
          <p:cNvSpPr>
            <a:spLocks noGrp="1"/>
          </p:cNvSpPr>
          <p:nvPr>
            <p:ph type="pic" sz="quarter" idx="26"/>
          </p:nvPr>
        </p:nvSpPr>
        <p:spPr>
          <a:xfrm>
            <a:off x="838203" y="4210050"/>
            <a:ext cx="13576297" cy="8595516"/>
          </a:xfrm>
        </p:spPr>
        <p:txBody>
          <a:bodyPr/>
          <a:lstStyle/>
          <a:p>
            <a:endParaRPr lang="fr-FR"/>
          </a:p>
        </p:txBody>
      </p:sp>
      <p:sp>
        <p:nvSpPr>
          <p:cNvPr id="12" name="Espace réservé du numéro de diapositive 11">
            <a:extLst>
              <a:ext uri="{FF2B5EF4-FFF2-40B4-BE49-F238E27FC236}">
                <a16:creationId xmlns:a16="http://schemas.microsoft.com/office/drawing/2014/main" id="{50257B73-3F16-A820-CEA4-7B25BC21A3FB}"/>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4A452A"/>
                </a:solidFill>
                <a:effectLst/>
                <a:uLnTx/>
                <a:uFillTx/>
                <a:latin typeface="Calibri"/>
                <a:ea typeface="+mn-ea"/>
                <a:cs typeface="+mn-cs"/>
              </a:rPr>
              <a:t>page</a:t>
            </a: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p:txBody>
      </p:sp>
    </p:spTree>
    <p:extLst>
      <p:ext uri="{BB962C8B-B14F-4D97-AF65-F5344CB8AC3E}">
        <p14:creationId xmlns:p14="http://schemas.microsoft.com/office/powerpoint/2010/main" val="3001516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6FF8-13BC-D3BF-9A23-0B16677223DA}"/>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312EE2C-0F05-9560-C5AE-538F952DBC76}"/>
              </a:ext>
            </a:extLst>
          </p:cNvPr>
          <p:cNvSpPr>
            <a:spLocks noGrp="1"/>
          </p:cNvSpPr>
          <p:nvPr>
            <p:ph type="body" sz="quarter" idx="15"/>
          </p:nvPr>
        </p:nvSpPr>
        <p:spPr/>
        <p:txBody>
          <a:bodyPr/>
          <a:lstStyle/>
          <a:p>
            <a:endParaRPr lang="fr-FR" dirty="0"/>
          </a:p>
        </p:txBody>
      </p:sp>
      <p:sp>
        <p:nvSpPr>
          <p:cNvPr id="4" name="Espace réservé du texte 3">
            <a:extLst>
              <a:ext uri="{FF2B5EF4-FFF2-40B4-BE49-F238E27FC236}">
                <a16:creationId xmlns:a16="http://schemas.microsoft.com/office/drawing/2014/main" id="{D3E7169A-DF2F-AF2F-8D48-713AE7BBD16B}"/>
              </a:ext>
            </a:extLst>
          </p:cNvPr>
          <p:cNvSpPr>
            <a:spLocks noGrp="1"/>
          </p:cNvSpPr>
          <p:nvPr>
            <p:ph type="body" sz="quarter" idx="29"/>
          </p:nvPr>
        </p:nvSpPr>
        <p:spPr/>
        <p:txBody>
          <a:bodyPr/>
          <a:lstStyle/>
          <a:p>
            <a:endParaRPr lang="fr-FR" dirty="0"/>
          </a:p>
        </p:txBody>
      </p:sp>
      <p:sp>
        <p:nvSpPr>
          <p:cNvPr id="5" name="Espace réservé du texte 4">
            <a:extLst>
              <a:ext uri="{FF2B5EF4-FFF2-40B4-BE49-F238E27FC236}">
                <a16:creationId xmlns:a16="http://schemas.microsoft.com/office/drawing/2014/main" id="{10280F68-7875-F549-CACB-38D0B6DFAB64}"/>
              </a:ext>
            </a:extLst>
          </p:cNvPr>
          <p:cNvSpPr>
            <a:spLocks noGrp="1"/>
          </p:cNvSpPr>
          <p:nvPr>
            <p:ph type="body" sz="quarter" idx="30"/>
          </p:nvPr>
        </p:nvSpPr>
        <p:spPr/>
        <p:txBody>
          <a:bodyPr/>
          <a:lstStyle/>
          <a:p>
            <a:endParaRPr lang="fr-FR" dirty="0"/>
          </a:p>
        </p:txBody>
      </p:sp>
      <p:sp>
        <p:nvSpPr>
          <p:cNvPr id="6" name="Espace réservé du texte 5">
            <a:extLst>
              <a:ext uri="{FF2B5EF4-FFF2-40B4-BE49-F238E27FC236}">
                <a16:creationId xmlns:a16="http://schemas.microsoft.com/office/drawing/2014/main" id="{C51E62B6-2547-D82D-A642-AB820085764E}"/>
              </a:ext>
            </a:extLst>
          </p:cNvPr>
          <p:cNvSpPr>
            <a:spLocks noGrp="1"/>
          </p:cNvSpPr>
          <p:nvPr>
            <p:ph type="body" sz="quarter" idx="31"/>
          </p:nvPr>
        </p:nvSpPr>
        <p:spPr/>
        <p:txBody>
          <a:bodyPr/>
          <a:lstStyle/>
          <a:p>
            <a:endParaRPr lang="fr-FR" dirty="0"/>
          </a:p>
        </p:txBody>
      </p:sp>
      <p:sp>
        <p:nvSpPr>
          <p:cNvPr id="7" name="Titre 6">
            <a:extLst>
              <a:ext uri="{FF2B5EF4-FFF2-40B4-BE49-F238E27FC236}">
                <a16:creationId xmlns:a16="http://schemas.microsoft.com/office/drawing/2014/main" id="{02B66FD1-C9A9-F751-F4B9-1E56D3837AEA}"/>
              </a:ext>
            </a:extLst>
          </p:cNvPr>
          <p:cNvSpPr>
            <a:spLocks noGrp="1"/>
          </p:cNvSpPr>
          <p:nvPr>
            <p:ph type="title"/>
          </p:nvPr>
        </p:nvSpPr>
        <p:spPr>
          <a:xfrm>
            <a:off x="911224" y="704850"/>
            <a:ext cx="13503276" cy="2720975"/>
          </a:xfrm>
        </p:spPr>
        <p:txBody>
          <a:bodyPr/>
          <a:lstStyle/>
          <a:p>
            <a:pPr>
              <a:spcAft>
                <a:spcPts val="400"/>
              </a:spcAft>
            </a:pPr>
            <a:r>
              <a:rPr lang="fr-FR" dirty="0">
                <a:latin typeface="+mn-lt"/>
              </a:rPr>
              <a:t>2) La mise en œuvre </a:t>
            </a:r>
            <a:br>
              <a:rPr lang="fr-FR" dirty="0">
                <a:latin typeface="+mn-lt"/>
              </a:rPr>
            </a:br>
            <a:r>
              <a:rPr lang="fr-FR" dirty="0">
                <a:latin typeface="+mn-lt"/>
              </a:rPr>
              <a:t>du projet municipal</a:t>
            </a:r>
          </a:p>
        </p:txBody>
      </p:sp>
      <p:sp>
        <p:nvSpPr>
          <p:cNvPr id="10" name="Espace réservé du numéro de diapositive 9">
            <a:extLst>
              <a:ext uri="{FF2B5EF4-FFF2-40B4-BE49-F238E27FC236}">
                <a16:creationId xmlns:a16="http://schemas.microsoft.com/office/drawing/2014/main" id="{8F879303-D9DF-CC8C-A4E5-9FAC560A5C04}"/>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4A452A"/>
                </a:solidFill>
                <a:effectLst/>
                <a:uLnTx/>
                <a:uFillTx/>
                <a:latin typeface="Calibri"/>
                <a:ea typeface="+mn-ea"/>
                <a:cs typeface="+mn-cs"/>
              </a:rPr>
              <a:t>page</a:t>
            </a: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p:txBody>
      </p:sp>
    </p:spTree>
    <p:extLst>
      <p:ext uri="{BB962C8B-B14F-4D97-AF65-F5344CB8AC3E}">
        <p14:creationId xmlns:p14="http://schemas.microsoft.com/office/powerpoint/2010/main" val="190920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1DD14-6C65-FC61-6352-8281A00CDDD4}"/>
            </a:ext>
          </a:extLst>
        </p:cNvPr>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5B15C2E6-C403-1189-C85C-6C8950EF663A}"/>
              </a:ext>
            </a:extLst>
          </p:cNvPr>
          <p:cNvSpPr>
            <a:spLocks noGrp="1"/>
          </p:cNvSpPr>
          <p:nvPr>
            <p:ph type="pic" sz="quarter" idx="21"/>
          </p:nvPr>
        </p:nvSpPr>
        <p:spPr>
          <a:xfrm>
            <a:off x="1000122" y="7029451"/>
            <a:ext cx="8385178" cy="7924799"/>
          </a:xfrm>
        </p:spPr>
        <p:txBody>
          <a:bodyPr/>
          <a:lstStyle/>
          <a:p>
            <a:endParaRPr lang="fr-FR"/>
          </a:p>
        </p:txBody>
      </p:sp>
      <p:sp>
        <p:nvSpPr>
          <p:cNvPr id="2" name="Titre 1">
            <a:extLst>
              <a:ext uri="{FF2B5EF4-FFF2-40B4-BE49-F238E27FC236}">
                <a16:creationId xmlns:a16="http://schemas.microsoft.com/office/drawing/2014/main" id="{AB1F38AC-5DE3-AFB6-961C-516A2E914DA0}"/>
              </a:ext>
            </a:extLst>
          </p:cNvPr>
          <p:cNvSpPr>
            <a:spLocks noGrp="1"/>
          </p:cNvSpPr>
          <p:nvPr>
            <p:ph type="title"/>
          </p:nvPr>
        </p:nvSpPr>
        <p:spPr>
          <a:xfrm>
            <a:off x="622300" y="704850"/>
            <a:ext cx="13944600" cy="2720975"/>
          </a:xfrm>
        </p:spPr>
        <p:txBody>
          <a:bodyPr/>
          <a:lstStyle/>
          <a:p>
            <a:r>
              <a:rPr lang="fr-FR" dirty="0">
                <a:latin typeface="+mn-lt"/>
              </a:rPr>
              <a:t>3) Animation et promotion</a:t>
            </a:r>
            <a:br>
              <a:rPr lang="fr-FR" dirty="0">
                <a:latin typeface="+mn-lt"/>
              </a:rPr>
            </a:br>
            <a:r>
              <a:rPr lang="fr-FR" dirty="0">
                <a:latin typeface="+mn-lt"/>
              </a:rPr>
              <a:t>de la démarche</a:t>
            </a:r>
          </a:p>
        </p:txBody>
      </p:sp>
      <p:sp>
        <p:nvSpPr>
          <p:cNvPr id="3" name="Espace réservé du texte 2">
            <a:extLst>
              <a:ext uri="{FF2B5EF4-FFF2-40B4-BE49-F238E27FC236}">
                <a16:creationId xmlns:a16="http://schemas.microsoft.com/office/drawing/2014/main" id="{D0C3EF8E-165D-912A-77BA-FEE91C22B26A}"/>
              </a:ext>
            </a:extLst>
          </p:cNvPr>
          <p:cNvSpPr>
            <a:spLocks noGrp="1"/>
          </p:cNvSpPr>
          <p:nvPr>
            <p:ph type="body" sz="quarter" idx="15"/>
          </p:nvPr>
        </p:nvSpPr>
        <p:spPr/>
        <p:txBody>
          <a:bodyPr/>
          <a:lstStyle/>
          <a:p>
            <a:endParaRPr lang="fr-FR" dirty="0"/>
          </a:p>
        </p:txBody>
      </p:sp>
      <p:sp>
        <p:nvSpPr>
          <p:cNvPr id="4" name="Espace réservé du texte 3">
            <a:extLst>
              <a:ext uri="{FF2B5EF4-FFF2-40B4-BE49-F238E27FC236}">
                <a16:creationId xmlns:a16="http://schemas.microsoft.com/office/drawing/2014/main" id="{5641DE51-61CB-47E8-324F-A9AE0860AB19}"/>
              </a:ext>
            </a:extLst>
          </p:cNvPr>
          <p:cNvSpPr>
            <a:spLocks noGrp="1"/>
          </p:cNvSpPr>
          <p:nvPr>
            <p:ph type="body" sz="quarter" idx="4294967295"/>
          </p:nvPr>
        </p:nvSpPr>
        <p:spPr>
          <a:xfrm>
            <a:off x="1000122" y="15471774"/>
            <a:ext cx="13503275" cy="2987675"/>
          </a:xfrm>
        </p:spPr>
        <p:txBody>
          <a:bodyPr/>
          <a:lstStyle/>
          <a:p>
            <a:endParaRPr lang="fr-FR" dirty="0"/>
          </a:p>
        </p:txBody>
      </p:sp>
      <p:sp>
        <p:nvSpPr>
          <p:cNvPr id="5" name="Espace réservé pour une image  4">
            <a:extLst>
              <a:ext uri="{FF2B5EF4-FFF2-40B4-BE49-F238E27FC236}">
                <a16:creationId xmlns:a16="http://schemas.microsoft.com/office/drawing/2014/main" id="{FB98E730-6993-2770-8900-5163540D0E42}"/>
              </a:ext>
            </a:extLst>
          </p:cNvPr>
          <p:cNvSpPr>
            <a:spLocks noGrp="1"/>
          </p:cNvSpPr>
          <p:nvPr>
            <p:ph type="pic" sz="quarter" idx="4294967295"/>
          </p:nvPr>
        </p:nvSpPr>
        <p:spPr>
          <a:xfrm>
            <a:off x="9918700" y="7029451"/>
            <a:ext cx="4495800" cy="7893049"/>
          </a:xfrm>
        </p:spPr>
        <p:txBody>
          <a:bodyPr/>
          <a:lstStyle/>
          <a:p>
            <a:endParaRPr lang="fr-FR"/>
          </a:p>
        </p:txBody>
      </p:sp>
      <p:sp>
        <p:nvSpPr>
          <p:cNvPr id="8" name="Espace réservé du numéro de diapositive 7">
            <a:extLst>
              <a:ext uri="{FF2B5EF4-FFF2-40B4-BE49-F238E27FC236}">
                <a16:creationId xmlns:a16="http://schemas.microsoft.com/office/drawing/2014/main" id="{4FD4D20F-2EA6-9CE7-6932-3233C3495FB1}"/>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4A452A"/>
                </a:solidFill>
                <a:effectLst/>
                <a:uLnTx/>
                <a:uFillTx/>
                <a:latin typeface="Calibri"/>
                <a:ea typeface="+mn-ea"/>
                <a:cs typeface="+mn-cs"/>
              </a:rPr>
              <a:t>page</a:t>
            </a:r>
            <a:endParaRPr kumimoji="0" lang="fr-FR" sz="1600" b="0" i="0" u="none" strike="noStrike" kern="1200" cap="none" spc="0" normalizeH="0" baseline="0" noProof="0" dirty="0">
              <a:ln>
                <a:noFill/>
              </a:ln>
              <a:solidFill>
                <a:srgbClr val="4A452A"/>
              </a:solidFill>
              <a:effectLst/>
              <a:uLnTx/>
              <a:uFillTx/>
              <a:latin typeface="Calibri"/>
              <a:ea typeface="+mn-ea"/>
              <a:cs typeface="+mn-cs"/>
            </a:endParaRPr>
          </a:p>
        </p:txBody>
      </p:sp>
    </p:spTree>
    <p:extLst>
      <p:ext uri="{BB962C8B-B14F-4D97-AF65-F5344CB8AC3E}">
        <p14:creationId xmlns:p14="http://schemas.microsoft.com/office/powerpoint/2010/main" val="4124906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2338</TotalTime>
  <Words>2268</Words>
  <Application>Microsoft Office PowerPoint</Application>
  <PresentationFormat>Personnalisé</PresentationFormat>
  <Paragraphs>242</Paragraphs>
  <Slides>29</Slides>
  <Notes>25</Notes>
  <HiddenSlides>0</HiddenSlides>
  <MMClips>0</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29</vt:i4>
      </vt:variant>
    </vt:vector>
  </HeadingPairs>
  <TitlesOfParts>
    <vt:vector size="39" baseType="lpstr">
      <vt:lpstr>Arial</vt:lpstr>
      <vt:lpstr>Arial Black</vt:lpstr>
      <vt:lpstr>Calibri Light</vt:lpstr>
      <vt:lpstr>Calibri</vt:lpstr>
      <vt:lpstr>Office Theme</vt:lpstr>
      <vt:lpstr>1_Conception personnalisée</vt:lpstr>
      <vt:lpstr>3_Conception personnalisée</vt:lpstr>
      <vt:lpstr>Conception personnalisée</vt:lpstr>
      <vt:lpstr>4_Conception personnalisée</vt:lpstr>
      <vt:lpstr>5_Conception personnalisée</vt:lpstr>
      <vt:lpstr>Présentation PowerPoint</vt:lpstr>
      <vt:lpstr>Présentation PowerPoint</vt:lpstr>
      <vt:lpstr>Présentation PowerPoint</vt:lpstr>
      <vt:lpstr>Présentation PowerPoint</vt:lpstr>
      <vt:lpstr>Présentation PowerPoint</vt:lpstr>
      <vt:lpstr>Présentation PowerPoint</vt:lpstr>
      <vt:lpstr>1) La carte d’identité  de la commune</vt:lpstr>
      <vt:lpstr>2) La mise en œuvre  du projet municipal</vt:lpstr>
      <vt:lpstr>3) Animation et promotion de la démarche</vt:lpstr>
      <vt:lpstr>Sensibiliser les habitants</vt:lpstr>
      <vt:lpstr>Le concours  des maisons fleuries</vt:lpstr>
      <vt:lpstr>4) Le Patrimoine végétal  </vt:lpstr>
      <vt:lpstr>L’arbre  dans les espaces verts</vt:lpstr>
      <vt:lpstr>Le fleurissement</vt:lpstr>
      <vt:lpstr>Le fleurissement  au fil des saisons</vt:lpstr>
      <vt:lpstr>Les vivaces  pour les massifs permanents</vt:lpstr>
      <vt:lpstr>Le fleurissement  hors-sol</vt:lpstr>
      <vt:lpstr>La thématique</vt:lpstr>
      <vt:lpstr>5) La gestion environnementale</vt:lpstr>
      <vt:lpstr>La gestion des espaces : les nouvelles pratiques</vt:lpstr>
      <vt:lpstr>Actions en faveur  des ressources naturelles</vt:lpstr>
      <vt:lpstr>Présentation PowerPoint</vt:lpstr>
      <vt:lpstr>6) Cadre de vie  et espace public</vt:lpstr>
      <vt:lpstr>Présentation PowerPoint</vt:lpstr>
      <vt:lpstr>Les services techniques</vt:lpstr>
      <vt:lpstr>Actions en faveur de la santé  et du bien-être des usagers</vt:lpstr>
      <vt:lpstr>Culture et rencontre</vt:lpstr>
      <vt:lpstr>La promotion du territoire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Copie de Dossier région</dc:title>
  <dc:creator>josse tressur</dc:creator>
  <cp:lastModifiedBy>Céline Coudouel</cp:lastModifiedBy>
  <cp:revision>140</cp:revision>
  <dcterms:created xsi:type="dcterms:W3CDTF">2006-08-16T00:00:00Z</dcterms:created>
  <dcterms:modified xsi:type="dcterms:W3CDTF">2026-05-04T10:17:38Z</dcterms:modified>
  <dc:identifier>DAHALiRHVYo</dc:identifier>
</cp:coreProperties>
</file>